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42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4F0109C7-73AD-4316-88F9-237CFFD809AB}" type="datetimeFigureOut">
              <a:rPr lang="fr-FR" smtClean="0"/>
              <a:t>22/02/2018</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CD0A2FC1-18F8-4B25-B656-503C313D3072}"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F0109C7-73AD-4316-88F9-237CFFD809AB}" type="datetimeFigureOut">
              <a:rPr lang="fr-FR" smtClean="0"/>
              <a:t>22/02/2018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0A2FC1-18F8-4B25-B656-503C313D307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F0109C7-73AD-4316-88F9-237CFFD809AB}" type="datetimeFigureOut">
              <a:rPr lang="fr-FR" smtClean="0"/>
              <a:t>22/02/2018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0A2FC1-18F8-4B25-B656-503C313D307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4F0109C7-73AD-4316-88F9-237CFFD809AB}" type="datetimeFigureOut">
              <a:rPr lang="fr-FR" smtClean="0"/>
              <a:t>22/02/2018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D0A2FC1-18F8-4B25-B656-503C313D3072}"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4F0109C7-73AD-4316-88F9-237CFFD809AB}" type="datetimeFigureOut">
              <a:rPr lang="fr-FR" smtClean="0"/>
              <a:t>22/02/2018</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CD0A2FC1-18F8-4B25-B656-503C313D3072}"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4F0109C7-73AD-4316-88F9-237CFFD809AB}" type="datetimeFigureOut">
              <a:rPr lang="fr-FR" smtClean="0"/>
              <a:t>22/02/2018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0A2FC1-18F8-4B25-B656-503C313D3072}"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4F0109C7-73AD-4316-88F9-237CFFD809AB}" type="datetimeFigureOut">
              <a:rPr lang="fr-FR" smtClean="0"/>
              <a:t>22/02/2018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D0A2FC1-18F8-4B25-B656-503C313D3072}"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4F0109C7-73AD-4316-88F9-237CFFD809AB}" type="datetimeFigureOut">
              <a:rPr lang="fr-FR" smtClean="0"/>
              <a:t>22/02/2018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D0A2FC1-18F8-4B25-B656-503C313D307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F0109C7-73AD-4316-88F9-237CFFD809AB}" type="datetimeFigureOut">
              <a:rPr lang="fr-FR" smtClean="0"/>
              <a:t>22/02/2018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D0A2FC1-18F8-4B25-B656-503C313D307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4F0109C7-73AD-4316-88F9-237CFFD809AB}" type="datetimeFigureOut">
              <a:rPr lang="fr-FR" smtClean="0"/>
              <a:t>22/02/2018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D0A2FC1-18F8-4B25-B656-503C313D3072}"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4F0109C7-73AD-4316-88F9-237CFFD809AB}" type="datetimeFigureOut">
              <a:rPr lang="fr-FR" smtClean="0"/>
              <a:t>22/02/2018</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CD0A2FC1-18F8-4B25-B656-503C313D3072}"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F0109C7-73AD-4316-88F9-237CFFD809AB}" type="datetimeFigureOut">
              <a:rPr lang="fr-FR" smtClean="0"/>
              <a:t>22/02/2018</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D0A2FC1-18F8-4B25-B656-503C313D307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TN" sz="3200" b="1" dirty="0">
                <a:solidFill>
                  <a:srgbClr val="FF0000"/>
                </a:solidFill>
                <a:cs typeface="Andalus" panose="02010000000000000000" pitchFamily="2" charset="-78"/>
              </a:rPr>
              <a:t>الوجبة الغذائية المتوازنة حسب السنّ والنشاط</a:t>
            </a:r>
            <a:br>
              <a:rPr lang="ar-TN" sz="3200" b="1" dirty="0">
                <a:solidFill>
                  <a:srgbClr val="FF0000"/>
                </a:solidFill>
                <a:cs typeface="Andalus" panose="02010000000000000000" pitchFamily="2" charset="-78"/>
              </a:rPr>
            </a:br>
            <a:endParaRPr lang="fr-FR" sz="3200" b="1" dirty="0">
              <a:solidFill>
                <a:srgbClr val="FF0000"/>
              </a:solidFill>
              <a:cs typeface="Andalus" panose="02010000000000000000" pitchFamily="2" charset="-78"/>
            </a:endParaRPr>
          </a:p>
        </p:txBody>
      </p:sp>
      <p:sp>
        <p:nvSpPr>
          <p:cNvPr id="4" name="Espace réservé du contenu 3"/>
          <p:cNvSpPr>
            <a:spLocks noGrp="1"/>
          </p:cNvSpPr>
          <p:nvPr>
            <p:ph sz="quarter" idx="2"/>
          </p:nvPr>
        </p:nvSpPr>
        <p:spPr/>
        <p:txBody>
          <a:bodyPr>
            <a:normAutofit/>
          </a:bodyPr>
          <a:lstStyle/>
          <a:p>
            <a:pPr marL="0" indent="0" algn="justLow">
              <a:buNone/>
            </a:pPr>
            <a:r>
              <a:rPr lang="ar-TN" sz="2800" b="1" dirty="0"/>
              <a:t>ويمكن توفير المواد الغذائية الضرورية لبناء الجسم وإمداده بالطاقة ووقايته من الأمراض بأقل التكاليف لأن سرّ التغذية السليمة يكمن في مدى تنوع الغذاء بحسب حاجة الجسم إليه، وبالتالي ما على الفرد إلا إدخال نوع من كل مجموعة من المجموعات الغذائية في </a:t>
            </a:r>
            <a:r>
              <a:rPr lang="ar-TN" sz="2800" b="1" dirty="0" smtClean="0"/>
              <a:t>طعامه</a:t>
            </a:r>
            <a:endParaRPr lang="fr-FR" sz="2800" b="1" dirty="0"/>
          </a:p>
        </p:txBody>
      </p:sp>
      <p:pic>
        <p:nvPicPr>
          <p:cNvPr id="5" name="Picture 4" descr="%D8%A3%D8%BA%D8%B0%D9%8A%D8%A9+%D8%A7%D9%84%D8%A8%D9%86%D8%A7%D8%A1+-+%D8%A7%D9%84%D8%B7%D8%A7%D9%82%D8%A9+-+%D8%A7%D9%84%D9%88%D9%82%D8%A7%D9%8A%D8%A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557338"/>
            <a:ext cx="37084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9930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TotalTime>
  <Words>49</Words>
  <Application>Microsoft Office PowerPoint</Application>
  <PresentationFormat>Affichage à l'écran (4:3)</PresentationFormat>
  <Paragraphs>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Capitaux</vt:lpstr>
      <vt:lpstr>الوجبة الغذائية المتوازنة حسب السنّ والنشاط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الوجبة الغذائية المتوازنة حسب السنّ والنشاط </dc:title>
  <dc:creator>ali</dc:creator>
  <cp:lastModifiedBy>ali</cp:lastModifiedBy>
  <cp:revision>1</cp:revision>
  <dcterms:created xsi:type="dcterms:W3CDTF">2018-02-22T21:11:59Z</dcterms:created>
  <dcterms:modified xsi:type="dcterms:W3CDTF">2018-02-22T21:17:31Z</dcterms:modified>
</cp:coreProperties>
</file>