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6923" y="1158222"/>
            <a:ext cx="2286000" cy="412750"/>
          </a:xfrm>
        </p:spPr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441" y="4165667"/>
            <a:ext cx="3657600" cy="416052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8733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18768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802892" y="5788152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2063750" y="4495800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36006" y="4928702"/>
            <a:ext cx="660400" cy="517524"/>
          </a:xfrm>
        </p:spPr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444" y="1154557"/>
            <a:ext cx="2286000" cy="412750"/>
          </a:xfrm>
        </p:spPr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644" y="4162806"/>
            <a:ext cx="3657600" cy="4160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99364" y="0"/>
            <a:ext cx="11338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73150" y="0"/>
            <a:ext cx="19702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36430" y="0"/>
            <a:ext cx="24947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1520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25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87052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435096" y="4866752"/>
            <a:ext cx="694876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182003" y="5500632"/>
            <a:ext cx="14859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802892" y="5791200"/>
            <a:ext cx="29718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2035627" y="4479888"/>
            <a:ext cx="39624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85610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52334" y="4928702"/>
            <a:ext cx="660400" cy="517524"/>
          </a:xfrm>
        </p:spPr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70832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0899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05800" y="1065849"/>
            <a:ext cx="2011680" cy="416052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3F52B9-5177-4A49-8303-29809EFB8569}" type="datetimeFigureOut">
              <a:rPr lang="fr-FR" smtClean="0"/>
              <a:t>22/02/2018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6052" y="3722000"/>
            <a:ext cx="3200400" cy="3962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836152" y="5715000"/>
            <a:ext cx="59436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806434" y="5734050"/>
            <a:ext cx="6604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29E011-5FB8-4287-B358-92FEB8BE486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4800" b="1" dirty="0">
                <a:solidFill>
                  <a:srgbClr val="00B0F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الوجبة الغذائية المتوازنة حسب السنّ والنشاط</a:t>
            </a:r>
            <a:endParaRPr lang="fr-FR" sz="4800" b="1" dirty="0">
              <a:solidFill>
                <a:srgbClr val="00B0F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0" indent="0" algn="justLow" rtl="1">
              <a:buNone/>
            </a:pPr>
            <a:r>
              <a:rPr lang="ar-TN" b="1" dirty="0"/>
              <a:t>إنّ الوجبة الغذائية المتوازنة هي الوجبة التي تحتوي على المواد الغذائية الضرورية لنمو الجسم وإمداده بالطاقة ووقايته من الأمراض، لذلك فالغذاء المتوازن هو الذي تتوفر فيه الشروط التالية.</a:t>
            </a:r>
            <a:br>
              <a:rPr lang="ar-TN" b="1" dirty="0"/>
            </a:br>
            <a:r>
              <a:rPr lang="ar-TN" b="1" dirty="0"/>
              <a:t>‌أ- احتواؤه مواد كربوهيدراتية ودهنيّة تمدّ الجسم بالطاقة الحرارية اللازمة للدفء والنشاط والقيام بوظائفه الحيوية المختلفة.</a:t>
            </a:r>
          </a:p>
          <a:p>
            <a:pPr marL="0" indent="0" algn="justLow" rtl="1">
              <a:buNone/>
            </a:pPr>
            <a:r>
              <a:rPr lang="ar-TN" b="1" dirty="0"/>
              <a:t>‌ب - احتواؤه على مواد بروتينية تسهم في نموّ الجسم وتعويض الأنسجة </a:t>
            </a:r>
            <a:r>
              <a:rPr lang="ar-TN" b="1" dirty="0" smtClean="0"/>
              <a:t>التالفة‌ .</a:t>
            </a:r>
            <a:endParaRPr lang="ar-TN" b="1" dirty="0"/>
          </a:p>
          <a:p>
            <a:pPr marL="0" indent="0" algn="justLow" rtl="1">
              <a:buNone/>
            </a:pPr>
            <a:endParaRPr lang="fr-FR" b="1" dirty="0"/>
          </a:p>
        </p:txBody>
      </p:sp>
      <p:pic>
        <p:nvPicPr>
          <p:cNvPr id="5" name="Picture 4" descr="%D8%A3%D8%BA%D8%B0%D9%8A%D8%A9+%D8%A7%D9%84%D8%A8%D9%86%D8%A7%D8%A1+-+%D8%A7%D9%84%D8%B7%D8%A7%D9%82%D8%A9+-+%D8%A7%D9%84%D9%88%D9%82%D8%A7%D9%8A%D8%A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5" y="1773238"/>
            <a:ext cx="339643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503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36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الوجبة الغذائية المتوازنة حسب السنّ والنشاط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الوجبة الغذائية المتوازنة حسب السنّ والنشاط</dc:title>
  <dc:creator>ali</dc:creator>
  <cp:lastModifiedBy>ali</cp:lastModifiedBy>
  <cp:revision>2</cp:revision>
  <dcterms:created xsi:type="dcterms:W3CDTF">2018-02-22T21:18:12Z</dcterms:created>
  <dcterms:modified xsi:type="dcterms:W3CDTF">2018-02-22T21:25:17Z</dcterms:modified>
</cp:coreProperties>
</file>