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DFF7C-45BD-4E79-A756-C3FE72688BEE}" type="datetimeFigureOut">
              <a:rPr lang="fr-FR" smtClean="0"/>
              <a:t>11/04/2018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20F95E-EF20-40F1-AC75-3FB330C98F04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ar-TN" sz="6600" b="1" dirty="0" smtClean="0">
                <a:solidFill>
                  <a:srgbClr val="FF0000"/>
                </a:solidFill>
                <a:cs typeface="AF_Diwani" pitchFamily="2" charset="-78"/>
              </a:rPr>
              <a:t>الزّهرة و مكوناتها</a:t>
            </a:r>
            <a:endParaRPr lang="fr-FR" sz="6600" b="1" dirty="0">
              <a:solidFill>
                <a:srgbClr val="FF0000"/>
              </a:solidFill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337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%D8%A7%D9%84%D8%B2%D9%87%D8%B1%D8%A9+%D9%88%D9%85%D9%83%D9%88%D9%86%D8%A7%D8%AA%D9%87%D8%A7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992888" cy="554461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2934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2808312"/>
          </a:xfrm>
        </p:spPr>
        <p:txBody>
          <a:bodyPr/>
          <a:lstStyle/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</a:rPr>
              <a:t>تتكوّن معظم الأزهار من أربعة أجزاء رئيسية :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</a:rPr>
              <a:t>1- الكأس 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</a:rPr>
              <a:t>2-التّويج 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</a:rPr>
              <a:t>3-الأسدية 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</a:rPr>
              <a:t>4-المدقات </a:t>
            </a:r>
          </a:p>
        </p:txBody>
      </p:sp>
    </p:spTree>
    <p:extLst>
      <p:ext uri="{BB962C8B-B14F-4D97-AF65-F5344CB8AC3E}">
        <p14:creationId xmlns:p14="http://schemas.microsoft.com/office/powerpoint/2010/main" val="74917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%D8%A7%D9%84%D8%B2%D9%87%D8%B1%D8%A9+%D9%88%D9%85%D9%83%D9%88%D9%86%D8%A7%D8%AA%D9%87%D8%A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848871" cy="489654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10724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TN" sz="6600" dirty="0" smtClean="0">
                <a:solidFill>
                  <a:srgbClr val="FF0000"/>
                </a:solidFill>
                <a:cs typeface="AF_Diwani" pitchFamily="2" charset="-78"/>
              </a:rPr>
              <a:t>الكأس </a:t>
            </a:r>
            <a:endParaRPr lang="fr-FR" sz="6600" dirty="0">
              <a:solidFill>
                <a:srgbClr val="FF0000"/>
              </a:solidFill>
              <a:cs typeface="AF_Diwan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</a:rPr>
              <a:t>تتكون السبلات ، التي يتألف منها الكأس ، قبل أي جزء آخر في الزهرة في معظم الأنواع النباتية . و تعمل على حماية الأجزاء الداخلية التي تكشف في الزهرة. و غالبا تبقى السبلات متصلة في الزهرة بعد تفتحها. </a:t>
            </a:r>
          </a:p>
          <a:p>
            <a:pPr marL="0" indent="0" algn="r">
              <a:buNone/>
            </a:pPr>
            <a:r>
              <a:rPr lang="ar-TN" b="1" dirty="0" smtClean="0">
                <a:latin typeface="Arial" pitchFamily="34" charset="0"/>
              </a:rPr>
              <a:t>تشبه السبلات أوراق النبات ، و يكون لونها مخضرا ، و تقع أسفل الزهرة في كثير </a:t>
            </a:r>
            <a:r>
              <a:rPr lang="ar-TN" b="1" smtClean="0">
                <a:latin typeface="Arial" pitchFamily="34" charset="0"/>
              </a:rPr>
              <a:t>من الأنواع </a:t>
            </a:r>
            <a:endParaRPr lang="fr-FR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97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75</Words>
  <Application>Microsoft Office PowerPoint</Application>
  <PresentationFormat>Affichage à l'écran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الزّهرة و مكوناتها</vt:lpstr>
      <vt:lpstr>Présentation PowerPoint</vt:lpstr>
      <vt:lpstr>Présentation PowerPoint</vt:lpstr>
      <vt:lpstr>Présentation PowerPoint</vt:lpstr>
      <vt:lpstr>الكأس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الزّهرة و مكوناتها</dc:title>
  <dc:creator>POSTE</dc:creator>
  <cp:lastModifiedBy>POSTE</cp:lastModifiedBy>
  <cp:revision>4</cp:revision>
  <dcterms:created xsi:type="dcterms:W3CDTF">2018-04-11T06:51:55Z</dcterms:created>
  <dcterms:modified xsi:type="dcterms:W3CDTF">2018-04-11T07:48:05Z</dcterms:modified>
</cp:coreProperties>
</file>