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  <p:sldId id="259" r:id="rId3"/>
    <p:sldId id="260" r:id="rId4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90" y="-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89154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9342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DDEDDF-3675-4E26-8EE8-1E4E9CC308F4}" type="datetimeFigureOut">
              <a:rPr lang="fr-FR" smtClean="0"/>
              <a:t>12/04/2018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F1C41CB-EB05-44FE-9925-CCBD314F2645}" type="slidenum">
              <a:rPr lang="fr-FR" smtClean="0"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4528" y="2636912"/>
            <a:ext cx="7845552" cy="1143000"/>
          </a:xfrm>
        </p:spPr>
        <p:txBody>
          <a:bodyPr>
            <a:normAutofit/>
          </a:bodyPr>
          <a:lstStyle/>
          <a:p>
            <a:pPr algn="ctr"/>
            <a:r>
              <a:rPr lang="ar-TN" sz="6600" dirty="0" smtClean="0">
                <a:solidFill>
                  <a:srgbClr val="FF0000"/>
                </a:solidFill>
                <a:cs typeface="AF_Diwani" pitchFamily="2" charset="-78"/>
              </a:rPr>
              <a:t>الزهرة ومكوناتها </a:t>
            </a:r>
            <a:endParaRPr lang="fr-FR" sz="6600" dirty="0">
              <a:solidFill>
                <a:srgbClr val="FF0000"/>
              </a:solidFill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019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848544" y="1988840"/>
            <a:ext cx="7842250" cy="417886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TN" sz="4800" b="1" dirty="0" smtClean="0">
                <a:cs typeface="AF_Diwani" pitchFamily="2" charset="-78"/>
              </a:rPr>
              <a:t>تتكون معظم الزهرات من أربعة أجزاء رئيسية:</a:t>
            </a:r>
          </a:p>
          <a:p>
            <a:pPr marL="0" indent="0" algn="r">
              <a:buNone/>
            </a:pPr>
            <a:r>
              <a:rPr lang="ar-TN" sz="4800" b="1" dirty="0" smtClean="0">
                <a:cs typeface="AF_Diwani" pitchFamily="2" charset="-78"/>
              </a:rPr>
              <a:t>1ـالكأس </a:t>
            </a:r>
          </a:p>
          <a:p>
            <a:pPr marL="0" indent="0" algn="r">
              <a:buNone/>
            </a:pPr>
            <a:r>
              <a:rPr lang="ar-TN" sz="4800" b="1" dirty="0" smtClean="0">
                <a:cs typeface="AF_Diwani" pitchFamily="2" charset="-78"/>
              </a:rPr>
              <a:t>2ـالتويج </a:t>
            </a:r>
          </a:p>
          <a:p>
            <a:pPr marL="0" indent="0" algn="r">
              <a:buNone/>
            </a:pPr>
            <a:r>
              <a:rPr lang="ar-TN" sz="4800" b="1" dirty="0" smtClean="0">
                <a:cs typeface="AF_Diwani" pitchFamily="2" charset="-78"/>
              </a:rPr>
              <a:t>3ـ الأسدية </a:t>
            </a:r>
          </a:p>
          <a:p>
            <a:pPr marL="0" indent="0" algn="r">
              <a:buNone/>
            </a:pPr>
            <a:r>
              <a:rPr lang="ar-TN" sz="4800" b="1" dirty="0" smtClean="0">
                <a:cs typeface="AF_Diwani" pitchFamily="2" charset="-78"/>
              </a:rPr>
              <a:t>4ـالمدقّّّّّّّّّّّات</a:t>
            </a:r>
            <a:endParaRPr lang="fr-FR" sz="4800" b="1" dirty="0"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212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1196752"/>
            <a:ext cx="59766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7706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</TotalTime>
  <Words>15</Words>
  <Application>Microsoft Office PowerPoint</Application>
  <PresentationFormat>Format A4 (210 x 297 mm)</PresentationFormat>
  <Paragraphs>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Origine</vt:lpstr>
      <vt:lpstr>الزهرة ومكوناتها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POSTE</dc:creator>
  <cp:lastModifiedBy>POSTE</cp:lastModifiedBy>
  <cp:revision>10</cp:revision>
  <dcterms:created xsi:type="dcterms:W3CDTF">2018-04-12T07:33:21Z</dcterms:created>
  <dcterms:modified xsi:type="dcterms:W3CDTF">2018-04-12T08:01:58Z</dcterms:modified>
</cp:coreProperties>
</file>