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E13C1A26-76BD-41CC-AE1F-B427FF67C77B}" type="datetimeFigureOut">
              <a:rPr lang="fr-FR" smtClean="0"/>
              <a:t>12/04/2018</a:t>
            </a:fld>
            <a:endParaRPr lang="fr-FR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ED6DEFA9-3175-4987-A9C5-E0A72477E76E}" type="slidenum">
              <a:rPr lang="fr-FR" smtClean="0"/>
              <a:t>‹N°›</a:t>
            </a:fld>
            <a:endParaRPr lang="fr-FR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C1A26-76BD-41CC-AE1F-B427FF67C77B}" type="datetimeFigureOut">
              <a:rPr lang="fr-FR" smtClean="0"/>
              <a:t>12/04/2018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DEFA9-3175-4987-A9C5-E0A72477E76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C1A26-76BD-41CC-AE1F-B427FF67C77B}" type="datetimeFigureOut">
              <a:rPr lang="fr-FR" smtClean="0"/>
              <a:t>12/04/2018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DEFA9-3175-4987-A9C5-E0A72477E76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C1A26-76BD-41CC-AE1F-B427FF67C77B}" type="datetimeFigureOut">
              <a:rPr lang="fr-FR" smtClean="0"/>
              <a:t>12/04/2018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DEFA9-3175-4987-A9C5-E0A72477E76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C1A26-76BD-41CC-AE1F-B427FF67C77B}" type="datetimeFigureOut">
              <a:rPr lang="fr-FR" smtClean="0"/>
              <a:t>12/04/2018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DEFA9-3175-4987-A9C5-E0A72477E76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C1A26-76BD-41CC-AE1F-B427FF67C77B}" type="datetimeFigureOut">
              <a:rPr lang="fr-FR" smtClean="0"/>
              <a:t>12/04/2018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DEFA9-3175-4987-A9C5-E0A72477E76E}" type="slidenum">
              <a:rPr lang="fr-FR" smtClean="0"/>
              <a:t>‹N°›</a:t>
            </a:fld>
            <a:endParaRPr lang="fr-F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C1A26-76BD-41CC-AE1F-B427FF67C77B}" type="datetimeFigureOut">
              <a:rPr lang="fr-FR" smtClean="0"/>
              <a:t>12/04/2018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DEFA9-3175-4987-A9C5-E0A72477E76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C1A26-76BD-41CC-AE1F-B427FF67C77B}" type="datetimeFigureOut">
              <a:rPr lang="fr-FR" smtClean="0"/>
              <a:t>12/04/2018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DEFA9-3175-4987-A9C5-E0A72477E76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C1A26-76BD-41CC-AE1F-B427FF67C77B}" type="datetimeFigureOut">
              <a:rPr lang="fr-FR" smtClean="0"/>
              <a:t>12/04/2018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DEFA9-3175-4987-A9C5-E0A72477E76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C1A26-76BD-41CC-AE1F-B427FF67C77B}" type="datetimeFigureOut">
              <a:rPr lang="fr-FR" smtClean="0"/>
              <a:t>12/04/2018</a:t>
            </a:fld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DEFA9-3175-4987-A9C5-E0A72477E76E}" type="slidenum">
              <a:rPr lang="fr-FR" smtClean="0"/>
              <a:t>‹N°›</a:t>
            </a:fld>
            <a:endParaRPr lang="fr-FR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C1A26-76BD-41CC-AE1F-B427FF67C77B}" type="datetimeFigureOut">
              <a:rPr lang="fr-FR" smtClean="0"/>
              <a:t>12/04/2018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DEFA9-3175-4987-A9C5-E0A72477E76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E13C1A26-76BD-41CC-AE1F-B427FF67C77B}" type="datetimeFigureOut">
              <a:rPr lang="fr-FR" smtClean="0"/>
              <a:t>12/04/2018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ED6DEFA9-3175-4987-A9C5-E0A72477E76E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/>
          </p:cNvSpPr>
          <p:nvPr/>
        </p:nvSpPr>
        <p:spPr>
          <a:xfrm>
            <a:off x="1136575" y="2308541"/>
            <a:ext cx="7610139" cy="1368152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ar-TN" sz="6600" b="1" smtClean="0">
                <a:cs typeface="AF_Diwani" pitchFamily="2" charset="-78"/>
              </a:rPr>
              <a:t>الزهرة و مكوّناتها</a:t>
            </a:r>
            <a:endParaRPr lang="fr-FR" sz="6600" b="1" dirty="0">
              <a:cs typeface="AF_Diwani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5695110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%D8%A7%D9%84%D8%B2%D9%87%D8%B1%D8%A9+%D9%88%D9%85%D9%83%D9%88%D9%86%D8%A7%D8%AA%D9%87%D8%A7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980728"/>
            <a:ext cx="7488832" cy="5112568"/>
          </a:xfrm>
          <a:prstGeom prst="rect">
            <a:avLst/>
          </a:prstGeom>
          <a:noFill/>
          <a:ln>
            <a:noFill/>
          </a:ln>
          <a:extLst/>
        </p:spPr>
      </p:pic>
    </p:spTree>
    <p:extLst>
      <p:ext uri="{BB962C8B-B14F-4D97-AF65-F5344CB8AC3E}">
        <p14:creationId xmlns:p14="http://schemas.microsoft.com/office/powerpoint/2010/main" val="10845242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 algn="r">
              <a:buNone/>
            </a:pPr>
            <a:r>
              <a:rPr lang="ar-TN" dirty="0" smtClean="0"/>
              <a:t>تتكون </a:t>
            </a:r>
            <a:r>
              <a:rPr lang="ar-TN" smtClean="0"/>
              <a:t>معظم الأزهار من أربعة أجزاء 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2550305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28</TotalTime>
  <Words>9</Words>
  <Application>Microsoft Office PowerPoint</Application>
  <PresentationFormat>Affichage à l'écran (4:3)</PresentationFormat>
  <Paragraphs>2</Paragraphs>
  <Slides>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4" baseType="lpstr">
      <vt:lpstr>Austin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POSTE</dc:creator>
  <cp:lastModifiedBy>POSTE</cp:lastModifiedBy>
  <cp:revision>5</cp:revision>
  <dcterms:created xsi:type="dcterms:W3CDTF">2018-04-12T08:55:26Z</dcterms:created>
  <dcterms:modified xsi:type="dcterms:W3CDTF">2018-04-12T09:48:20Z</dcterms:modified>
</cp:coreProperties>
</file>