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2799-7533-494A-BC07-72A40C13B3A1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0085A-839A-4A10-8ED0-886659AC67F3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2799-7533-494A-BC07-72A40C13B3A1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0085A-839A-4A10-8ED0-886659AC67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2799-7533-494A-BC07-72A40C13B3A1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0085A-839A-4A10-8ED0-886659AC67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2799-7533-494A-BC07-72A40C13B3A1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0085A-839A-4A10-8ED0-886659AC67F3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2799-7533-494A-BC07-72A40C13B3A1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0085A-839A-4A10-8ED0-886659AC67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2799-7533-494A-BC07-72A40C13B3A1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0085A-839A-4A10-8ED0-886659AC67F3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2799-7533-494A-BC07-72A40C13B3A1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0085A-839A-4A10-8ED0-886659AC67F3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2799-7533-494A-BC07-72A40C13B3A1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0085A-839A-4A10-8ED0-886659AC67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2799-7533-494A-BC07-72A40C13B3A1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0085A-839A-4A10-8ED0-886659AC67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2799-7533-494A-BC07-72A40C13B3A1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0085A-839A-4A10-8ED0-886659AC67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2799-7533-494A-BC07-72A40C13B3A1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0085A-839A-4A10-8ED0-886659AC67F3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DE02799-7533-494A-BC07-72A40C13B3A1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50085A-839A-4A10-8ED0-886659AC67F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2708920"/>
            <a:ext cx="7016567" cy="1143000"/>
          </a:xfrm>
        </p:spPr>
        <p:txBody>
          <a:bodyPr/>
          <a:lstStyle/>
          <a:p>
            <a:pPr marL="0" indent="0" algn="ctr">
              <a:buNone/>
            </a:pPr>
            <a:r>
              <a:rPr lang="ar-TN" dirty="0" smtClean="0"/>
              <a:t>حالات الماء في </a:t>
            </a:r>
            <a:r>
              <a:rPr lang="ar-TN" dirty="0" err="1" smtClean="0"/>
              <a:t>الطبعية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801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ar-TN" dirty="0" smtClean="0"/>
              <a:t>سائلة</a:t>
            </a:r>
            <a:endParaRPr lang="fr-FR" dirty="0"/>
          </a:p>
        </p:txBody>
      </p:sp>
      <p:pic>
        <p:nvPicPr>
          <p:cNvPr id="4" name="Picture 5" descr="الماء في الطبيعة - الماء الصالح للشراب - كيفية الحصول على ماء صالح للشراب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76500"/>
            <a:ext cx="5610428" cy="3400772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98438356"/>
      </p:ext>
    </p:extLst>
  </p:cSld>
  <p:clrMapOvr>
    <a:masterClrMapping/>
  </p:clrMapOvr>
</p:sld>
</file>

<file path=ppt/theme/theme1.xml><?xml version="1.0" encoding="utf-8"?>
<a:theme xmlns:a="http://schemas.openxmlformats.org/drawingml/2006/main" name="Sillag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illag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</TotalTime>
  <Words>5</Words>
  <Application>Microsoft Office PowerPoint</Application>
  <PresentationFormat>Affichage à l'écran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Sillage</vt:lpstr>
      <vt:lpstr>حالات الماء في الطبعية</vt:lpstr>
      <vt:lpstr>سائلة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حالات الماء في الطبعية</dc:title>
  <dc:creator>POSTE</dc:creator>
  <cp:lastModifiedBy>POSTE</cp:lastModifiedBy>
  <cp:revision>2</cp:revision>
  <dcterms:created xsi:type="dcterms:W3CDTF">2018-04-16T06:56:46Z</dcterms:created>
  <dcterms:modified xsi:type="dcterms:W3CDTF">2018-04-16T07:16:33Z</dcterms:modified>
</cp:coreProperties>
</file>