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24BB4-E037-41BF-B787-85E54FADD7AE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E11B49-544E-40C0-8461-E83ABEA851A9}" type="slidenum">
              <a:rPr lang="fr-FR" smtClean="0"/>
              <a:t>‹N°›</a:t>
            </a:fld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24BB4-E037-41BF-B787-85E54FADD7AE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E11B49-544E-40C0-8461-E83ABEA851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24BB4-E037-41BF-B787-85E54FADD7AE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E11B49-544E-40C0-8461-E83ABEA851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24BB4-E037-41BF-B787-85E54FADD7AE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E11B49-544E-40C0-8461-E83ABEA851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24BB4-E037-41BF-B787-85E54FADD7AE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E11B49-544E-40C0-8461-E83ABEA851A9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24BB4-E037-41BF-B787-85E54FADD7AE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E11B49-544E-40C0-8461-E83ABEA851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24BB4-E037-41BF-B787-85E54FADD7AE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E11B49-544E-40C0-8461-E83ABEA851A9}" type="slidenum">
              <a:rPr lang="fr-FR" smtClean="0"/>
              <a:t>‹N°›</a:t>
            </a:fld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24BB4-E037-41BF-B787-85E54FADD7AE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E11B49-544E-40C0-8461-E83ABEA851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24BB4-E037-41BF-B787-85E54FADD7AE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E11B49-544E-40C0-8461-E83ABEA851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24BB4-E037-41BF-B787-85E54FADD7AE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E11B49-544E-40C0-8461-E83ABEA851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1124BB4-E037-41BF-B787-85E54FADD7AE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3E11B49-544E-40C0-8461-E83ABEA851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1124BB4-E037-41BF-B787-85E54FADD7AE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3E11B49-544E-40C0-8461-E83ABEA851A9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2636912"/>
            <a:ext cx="7772400" cy="914400"/>
          </a:xfrm>
        </p:spPr>
        <p:txBody>
          <a:bodyPr/>
          <a:lstStyle/>
          <a:p>
            <a:pPr algn="ctr"/>
            <a:r>
              <a:rPr lang="ar-TN" sz="6600" b="1" dirty="0" smtClean="0">
                <a:solidFill>
                  <a:schemeClr val="accent3"/>
                </a:solidFill>
                <a:cs typeface="Arabic Transparent" pitchFamily="2" charset="-78"/>
              </a:rPr>
              <a:t>حالات</a:t>
            </a:r>
            <a:r>
              <a:rPr lang="ar-TN" sz="6600" dirty="0" smtClean="0">
                <a:solidFill>
                  <a:schemeClr val="accent3"/>
                </a:solidFill>
                <a:cs typeface="Arabic Transparent" pitchFamily="2" charset="-78"/>
              </a:rPr>
              <a:t> </a:t>
            </a:r>
            <a:r>
              <a:rPr lang="ar-TN" sz="6600" b="1" dirty="0" smtClean="0">
                <a:solidFill>
                  <a:schemeClr val="accent3"/>
                </a:solidFill>
                <a:cs typeface="Arabic Transparent" pitchFamily="2" charset="-78"/>
              </a:rPr>
              <a:t>الماء</a:t>
            </a:r>
            <a:r>
              <a:rPr lang="ar-TN" sz="6600" dirty="0" smtClean="0">
                <a:solidFill>
                  <a:schemeClr val="accent3"/>
                </a:solidFill>
                <a:cs typeface="Arabic Transparent" pitchFamily="2" charset="-78"/>
              </a:rPr>
              <a:t> </a:t>
            </a:r>
            <a:r>
              <a:rPr lang="ar-TN" sz="6600" b="1" dirty="0" smtClean="0">
                <a:solidFill>
                  <a:schemeClr val="accent3"/>
                </a:solidFill>
                <a:cs typeface="Arabic Transparent" pitchFamily="2" charset="-78"/>
              </a:rPr>
              <a:t>في</a:t>
            </a:r>
            <a:r>
              <a:rPr lang="ar-TN" sz="6600" dirty="0" smtClean="0">
                <a:solidFill>
                  <a:schemeClr val="accent3"/>
                </a:solidFill>
                <a:cs typeface="Arabic Transparent" pitchFamily="2" charset="-78"/>
              </a:rPr>
              <a:t> </a:t>
            </a:r>
            <a:r>
              <a:rPr lang="ar-TN" sz="6600" b="1" dirty="0" smtClean="0">
                <a:solidFill>
                  <a:schemeClr val="accent3"/>
                </a:solidFill>
                <a:cs typeface="Arabic Transparent" pitchFamily="2" charset="-78"/>
              </a:rPr>
              <a:t>الطبيعة</a:t>
            </a:r>
            <a:endParaRPr lang="fr-FR" sz="6600" b="1" dirty="0">
              <a:solidFill>
                <a:schemeClr val="accent3"/>
              </a:solidFill>
              <a:cs typeface="Arabic Transparen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7426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TN" sz="6000" b="1" dirty="0" smtClean="0">
                <a:cs typeface="Arabic Transparent" pitchFamily="2" charset="-78"/>
              </a:rPr>
              <a:t>صلبة</a:t>
            </a:r>
            <a:endParaRPr lang="fr-FR" sz="6000" b="1" dirty="0">
              <a:cs typeface="Arabic Transparent" pitchFamily="2" charset="-78"/>
            </a:endParaRPr>
          </a:p>
        </p:txBody>
      </p:sp>
      <p:pic>
        <p:nvPicPr>
          <p:cNvPr id="4" name="Picture 5" descr="الماء في الطبيعة - الماء الصالح للشراب - كيفية الحصول على ماء صالح للشراب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16832"/>
            <a:ext cx="7704856" cy="453650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724312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TN" sz="6000" b="1" dirty="0" smtClean="0">
                <a:cs typeface="Arabic Transparent" pitchFamily="2" charset="-78"/>
              </a:rPr>
              <a:t>سائلة</a:t>
            </a:r>
            <a:endParaRPr lang="fr-FR" sz="6000" b="1" dirty="0">
              <a:cs typeface="Arabic Transparent" pitchFamily="2" charset="-78"/>
            </a:endParaRPr>
          </a:p>
        </p:txBody>
      </p:sp>
      <p:pic>
        <p:nvPicPr>
          <p:cNvPr id="4" name="Picture 5" descr="الماء في الطبيعة - الماء الصالح للشراب - كيفية الحصول على ماء صالح للشراب2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16832"/>
            <a:ext cx="8064896" cy="43924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811558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TN" sz="6000" b="1" dirty="0" smtClean="0">
                <a:cs typeface="Arabic Transparent" pitchFamily="2" charset="-78"/>
              </a:rPr>
              <a:t>غازية</a:t>
            </a:r>
            <a:endParaRPr lang="fr-FR" sz="6000" b="1" dirty="0">
              <a:cs typeface="Arabic Transparent" pitchFamily="2" charset="-78"/>
            </a:endParaRPr>
          </a:p>
        </p:txBody>
      </p:sp>
      <p:pic>
        <p:nvPicPr>
          <p:cNvPr id="4" name="Picture 5" descr="الماء في الطبيعة - الماء الصالح للشراب - كيفية الحصول على ماء صالح للشراب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060848"/>
            <a:ext cx="7776864" cy="424847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/>
        </p:spPr>
      </p:pic>
    </p:spTree>
    <p:extLst>
      <p:ext uri="{BB962C8B-B14F-4D97-AF65-F5344CB8AC3E}">
        <p14:creationId xmlns:p14="http://schemas.microsoft.com/office/powerpoint/2010/main" val="3102121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tro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é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é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44</TotalTime>
  <Words>7</Words>
  <Application>Microsoft Office PowerPoint</Application>
  <PresentationFormat>Affichage à l'écran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Métro</vt:lpstr>
      <vt:lpstr>حالات الماء في الطبيعة</vt:lpstr>
      <vt:lpstr>صلبة</vt:lpstr>
      <vt:lpstr>سائلة</vt:lpstr>
      <vt:lpstr>غازية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حالات الماء في الطبيعة</dc:title>
  <dc:creator>POSTE</dc:creator>
  <cp:lastModifiedBy>POSTE</cp:lastModifiedBy>
  <cp:revision>6</cp:revision>
  <dcterms:created xsi:type="dcterms:W3CDTF">2018-04-16T05:42:59Z</dcterms:created>
  <dcterms:modified xsi:type="dcterms:W3CDTF">2018-04-16T06:30:52Z</dcterms:modified>
</cp:coreProperties>
</file>