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629590F-C374-4C98-A8CD-7E24CCE738B9}" type="datetimeFigureOut">
              <a:rPr lang="fr-FR" smtClean="0"/>
              <a:t>15/04/2018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590F-C374-4C98-A8CD-7E24CCE738B9}" type="datetimeFigureOut">
              <a:rPr lang="fr-FR" smtClean="0"/>
              <a:t>15/04/2018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590F-C374-4C98-A8CD-7E24CCE738B9}" type="datetimeFigureOut">
              <a:rPr lang="fr-FR" smtClean="0"/>
              <a:t>15/04/2018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629590F-C374-4C98-A8CD-7E24CCE738B9}" type="datetimeFigureOut">
              <a:rPr lang="fr-FR" smtClean="0"/>
              <a:t>15/04/2018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629590F-C374-4C98-A8CD-7E24CCE738B9}" type="datetimeFigureOut">
              <a:rPr lang="fr-FR" smtClean="0"/>
              <a:t>15/04/2018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629590F-C374-4C98-A8CD-7E24CCE738B9}" type="datetimeFigureOut">
              <a:rPr lang="fr-FR" smtClean="0"/>
              <a:t>15/04/2018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629590F-C374-4C98-A8CD-7E24CCE738B9}" type="datetimeFigureOut">
              <a:rPr lang="fr-FR" smtClean="0"/>
              <a:t>15/04/2018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590F-C374-4C98-A8CD-7E24CCE738B9}" type="datetimeFigureOut">
              <a:rPr lang="fr-FR" smtClean="0"/>
              <a:t>15/04/2018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629590F-C374-4C98-A8CD-7E24CCE738B9}" type="datetimeFigureOut">
              <a:rPr lang="fr-FR" smtClean="0"/>
              <a:t>15/04/2018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629590F-C374-4C98-A8CD-7E24CCE738B9}" type="datetimeFigureOut">
              <a:rPr lang="fr-FR" smtClean="0"/>
              <a:t>15/04/2018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629590F-C374-4C98-A8CD-7E24CCE738B9}" type="datetimeFigureOut">
              <a:rPr lang="fr-FR" smtClean="0"/>
              <a:t>15/04/2018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629590F-C374-4C98-A8CD-7E24CCE738B9}" type="datetimeFigureOut">
              <a:rPr lang="fr-FR" smtClean="0"/>
              <a:t>15/04/2018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ar-TN" altLang="fr-FR" sz="7200" b="1" kern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arsi Simple Bold" pitchFamily="2" charset="-78"/>
              </a:rPr>
              <a:t>غازية</a:t>
            </a:r>
            <a:endParaRPr lang="fr-FR" altLang="fr-FR" sz="7200" b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Farsi Simple Bold" pitchFamily="2" charset="-78"/>
            </a:endParaRPr>
          </a:p>
        </p:txBody>
      </p:sp>
      <p:pic>
        <p:nvPicPr>
          <p:cNvPr id="4" name="Picture 5" descr="الماء في الطبيعة - الماء الصالح للشراب - كيفية الحصول على ماء صالح للشراب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628775"/>
            <a:ext cx="84963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886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</TotalTime>
  <Words>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Verve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الصّيد بالمطاردة </dc:title>
  <dc:creator>ali</dc:creator>
  <cp:lastModifiedBy>ali</cp:lastModifiedBy>
  <cp:revision>8</cp:revision>
  <dcterms:created xsi:type="dcterms:W3CDTF">2018-03-13T14:17:45Z</dcterms:created>
  <dcterms:modified xsi:type="dcterms:W3CDTF">2018-04-15T16:46:36Z</dcterms:modified>
</cp:coreProperties>
</file>