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2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551940" y="359898"/>
            <a:ext cx="802386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551940" y="1850064"/>
            <a:ext cx="802386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98219" y="1413802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253607" y="1345016"/>
            <a:ext cx="6934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29500" y="274640"/>
            <a:ext cx="19812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38250" y="274641"/>
            <a:ext cx="60261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73131" y="-54"/>
            <a:ext cx="74295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93258" y="2600325"/>
            <a:ext cx="69342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93258" y="1066800"/>
            <a:ext cx="69342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476500" y="0"/>
            <a:ext cx="8255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353348" y="2814656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608736" y="2745870"/>
            <a:ext cx="6934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5524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1576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5160336"/>
            <a:ext cx="89154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05206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9530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5206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99566" y="0"/>
            <a:ext cx="8806434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99566" y="-54"/>
            <a:ext cx="7924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16778"/>
            <a:ext cx="4127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5300" y="1406964"/>
            <a:ext cx="4127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95300" y="2133601"/>
            <a:ext cx="883285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77471" y="1066800"/>
            <a:ext cx="29718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25500" y="1066800"/>
            <a:ext cx="4953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08050" y="1143004"/>
            <a:ext cx="47879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429785" y="954341"/>
            <a:ext cx="74295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420639" y="936786"/>
            <a:ext cx="703326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8050" y="4800600"/>
            <a:ext cx="47879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83920" y="-815922"/>
            <a:ext cx="1775461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82885" y="21103"/>
            <a:ext cx="1844040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98122" y="1055077"/>
            <a:ext cx="121952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97280" y="-54"/>
            <a:ext cx="880872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555242" y="274638"/>
            <a:ext cx="812292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555242" y="1447800"/>
            <a:ext cx="812292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879850" y="6305550"/>
            <a:ext cx="23114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7B9F3B-04A5-4858-9869-ABA9D522C440}" type="datetimeFigureOut">
              <a:rPr lang="fr-FR" smtClean="0"/>
              <a:t>17/04/2018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6191250" y="6305550"/>
            <a:ext cx="31369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9331452" y="6305550"/>
            <a:ext cx="4953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7194CB-53F0-4B50-B45C-C8D428755464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99566" y="-54"/>
            <a:ext cx="7924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66967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altLang="fr-FR" sz="7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Farsi Simple Bold" pitchFamily="2" charset="-78"/>
              </a:rPr>
              <a:t> </a:t>
            </a:r>
            <a:r>
              <a:rPr lang="ar-TN" altLang="fr-FR" sz="7200" b="1" kern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Farsi Simple Bold" pitchFamily="2" charset="-78"/>
              </a:rPr>
              <a:t>صلبة</a:t>
            </a:r>
            <a:r>
              <a:rPr kumimoji="0" lang="ar-TN" altLang="fr-FR" sz="6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fr-FR" altLang="fr-FR" sz="6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4" name="Picture 5" descr="الماء في الطبيعة - الماء الصالح للشراب - كيفية الحصول على ماء صالح للشراب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1557338"/>
            <a:ext cx="9001000" cy="482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1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</TotalTime>
  <Words>2</Words>
  <Application>Microsoft Office PowerPoint</Application>
  <PresentationFormat>Format A4 (210 x 297 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Solstice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الصّيّد بالمطاردة</dc:title>
  <dc:creator>ali</dc:creator>
  <cp:lastModifiedBy>ali</cp:lastModifiedBy>
  <cp:revision>12</cp:revision>
  <dcterms:created xsi:type="dcterms:W3CDTF">2018-03-13T14:09:17Z</dcterms:created>
  <dcterms:modified xsi:type="dcterms:W3CDTF">2018-04-17T12:38:28Z</dcterms:modified>
</cp:coreProperties>
</file>