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5E98-CD10-454D-BC4F-8D98EC766A9A}" type="datetimeFigureOut">
              <a:rPr lang="fr-FR" smtClean="0"/>
              <a:t>11/04/2018</a:t>
            </a:fld>
            <a:endParaRPr lang="fr-FR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748FC-9BBF-43CC-8243-5159B643CF70}" type="slidenum">
              <a:rPr lang="fr-FR" smtClean="0"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5E98-CD10-454D-BC4F-8D98EC766A9A}" type="datetimeFigureOut">
              <a:rPr lang="fr-FR" smtClean="0"/>
              <a:t>11/04/2018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748FC-9BBF-43CC-8243-5159B643CF70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5E98-CD10-454D-BC4F-8D98EC766A9A}" type="datetimeFigureOut">
              <a:rPr lang="fr-FR" smtClean="0"/>
              <a:t>11/04/2018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748FC-9BBF-43CC-8243-5159B643CF70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5E98-CD10-454D-BC4F-8D98EC766A9A}" type="datetimeFigureOut">
              <a:rPr lang="fr-FR" smtClean="0"/>
              <a:t>11/04/2018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748FC-9BBF-43CC-8243-5159B643CF70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5E98-CD10-454D-BC4F-8D98EC766A9A}" type="datetimeFigureOut">
              <a:rPr lang="fr-FR" smtClean="0"/>
              <a:t>11/04/2018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748FC-9BBF-43CC-8243-5159B643CF70}" type="slidenum">
              <a:rPr lang="fr-FR" smtClean="0"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5E98-CD10-454D-BC4F-8D98EC766A9A}" type="datetimeFigureOut">
              <a:rPr lang="fr-FR" smtClean="0"/>
              <a:t>11/04/2018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748FC-9BBF-43CC-8243-5159B643CF70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5E98-CD10-454D-BC4F-8D98EC766A9A}" type="datetimeFigureOut">
              <a:rPr lang="fr-FR" smtClean="0"/>
              <a:t>11/04/2018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748FC-9BBF-43CC-8243-5159B643CF70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5E98-CD10-454D-BC4F-8D98EC766A9A}" type="datetimeFigureOut">
              <a:rPr lang="fr-FR" smtClean="0"/>
              <a:t>11/04/2018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748FC-9BBF-43CC-8243-5159B643CF70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5E98-CD10-454D-BC4F-8D98EC766A9A}" type="datetimeFigureOut">
              <a:rPr lang="fr-FR" smtClean="0"/>
              <a:t>11/04/2018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748FC-9BBF-43CC-8243-5159B643CF70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5E98-CD10-454D-BC4F-8D98EC766A9A}" type="datetimeFigureOut">
              <a:rPr lang="fr-FR" smtClean="0"/>
              <a:t>11/04/2018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748FC-9BBF-43CC-8243-5159B643CF70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5E98-CD10-454D-BC4F-8D98EC766A9A}" type="datetimeFigureOut">
              <a:rPr lang="fr-FR" smtClean="0"/>
              <a:t>11/04/2018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78748FC-9BBF-43CC-8243-5159B643CF70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E35E98-CD10-454D-BC4F-8D98EC766A9A}" type="datetimeFigureOut">
              <a:rPr lang="fr-FR" smtClean="0"/>
              <a:t>11/04/2018</a:t>
            </a:fld>
            <a:endParaRPr lang="fr-FR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8748FC-9BBF-43CC-8243-5159B643CF70}" type="slidenum">
              <a:rPr lang="fr-FR" smtClean="0"/>
              <a:t>‹N°›</a:t>
            </a:fld>
            <a:endParaRPr lang="fr-FR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636912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ar-TN" sz="9600" b="1" dirty="0" smtClean="0">
                <a:cs typeface="AF_Diwani" pitchFamily="2" charset="-78"/>
              </a:rPr>
              <a:t>الزّهرة و مكوّناتها</a:t>
            </a:r>
            <a:endParaRPr lang="fr-FR" sz="9600" b="1" dirty="0">
              <a:cs typeface="AF_Diwan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9709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%D8%A7%D9%84%D8%B2%D9%87%D8%B1%D8%A9+%D9%88%D9%85%D9%83%D9%88%D9%86%D8%A7%D8%AA%D9%87%D8%A7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7848872" cy="4608512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037272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TN" b="1" dirty="0" smtClean="0">
                <a:latin typeface="Arial" pitchFamily="34" charset="0"/>
                <a:cs typeface="Arial" pitchFamily="34" charset="0"/>
              </a:rPr>
              <a:t>تتكوّن معظم الأزهار من أربعة أجزاء رئيسية: </a:t>
            </a:r>
          </a:p>
          <a:p>
            <a:pPr marL="0" indent="0" algn="r">
              <a:buNone/>
            </a:pPr>
            <a:r>
              <a:rPr lang="ar-TN" b="1" dirty="0" smtClean="0">
                <a:latin typeface="Arial" pitchFamily="34" charset="0"/>
                <a:cs typeface="Arial" pitchFamily="34" charset="0"/>
              </a:rPr>
              <a:t>1 الكأس </a:t>
            </a:r>
          </a:p>
          <a:p>
            <a:pPr marL="0" indent="0" algn="r">
              <a:buNone/>
            </a:pPr>
            <a:r>
              <a:rPr lang="ar-TN" b="1" dirty="0" smtClean="0">
                <a:latin typeface="Arial" pitchFamily="34" charset="0"/>
                <a:cs typeface="Arial" pitchFamily="34" charset="0"/>
              </a:rPr>
              <a:t>2 التويج </a:t>
            </a:r>
          </a:p>
          <a:p>
            <a:pPr marL="0" indent="0" algn="r">
              <a:buNone/>
            </a:pPr>
            <a:r>
              <a:rPr lang="ar-TN" b="1" dirty="0" smtClean="0">
                <a:latin typeface="Arial" pitchFamily="34" charset="0"/>
                <a:cs typeface="Arial" pitchFamily="34" charset="0"/>
              </a:rPr>
              <a:t>3 الأسدية</a:t>
            </a:r>
          </a:p>
          <a:p>
            <a:pPr marL="0" indent="0" algn="just" rtl="1">
              <a:buNone/>
            </a:pPr>
            <a:r>
              <a:rPr lang="ar-TN" b="1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ar-TN" b="1" dirty="0" smtClean="0">
                <a:latin typeface="Arial" pitchFamily="34" charset="0"/>
                <a:cs typeface="Arial" pitchFamily="34" charset="0"/>
              </a:rPr>
              <a:t>المدقات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582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%D8%A7%D9%84%D8%B2%D9%87%D8%B1%D8%A9+%D9%88%D9%85%D9%83%D9%88%D9%86%D8%A7%D8%AA%D9%87%D8%A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8208911" cy="4896544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626250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TN" sz="7200" dirty="0" smtClean="0">
                <a:cs typeface="AF_Diwani" pitchFamily="2" charset="-78"/>
              </a:rPr>
              <a:t>الكأس</a:t>
            </a:r>
            <a:endParaRPr lang="fr-FR" sz="7200" dirty="0">
              <a:cs typeface="AF_Diwani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TN" dirty="0" smtClean="0">
                <a:latin typeface="Arial" pitchFamily="34" charset="0"/>
                <a:cs typeface="Arial" pitchFamily="34" charset="0"/>
              </a:rPr>
              <a:t>تتكون السبلات التي يتألف منها الكأس قبل أي جزء آخر في الزهرة في معظم الأنواع النباتية و تعمل على حماية الأجزاء الداخلية التي تتكشف في الزهرة و غالبا تبقى السبلات متصلة في الزهرة بعد تفتحها </a:t>
            </a:r>
          </a:p>
          <a:p>
            <a:pPr marL="0" indent="0" algn="just" rtl="1">
              <a:buNone/>
            </a:pPr>
            <a:r>
              <a:rPr lang="ar-TN" dirty="0" smtClean="0">
                <a:latin typeface="Arial" pitchFamily="34" charset="0"/>
                <a:cs typeface="Arial" pitchFamily="34" charset="0"/>
              </a:rPr>
              <a:t>تشبه السبلات أوراق النبات و يكون لونها مخضرا و تقع أسفل الزهرة في كثير من الأنواع كما هو الحال في نباتات الحوذان و </a:t>
            </a:r>
            <a:r>
              <a:rPr lang="ar-TN" dirty="0" smtClean="0">
                <a:latin typeface="Arial" pitchFamily="34" charset="0"/>
                <a:cs typeface="Arial" pitchFamily="34" charset="0"/>
              </a:rPr>
              <a:t>المغنولية</a:t>
            </a:r>
            <a:r>
              <a:rPr lang="ar-TN" dirty="0" smtClean="0">
                <a:latin typeface="Arial" pitchFamily="34" charset="0"/>
                <a:cs typeface="Arial" pitchFamily="34" charset="0"/>
              </a:rPr>
              <a:t> إلا إن السبلات و البتلات في أزهار أنواع نباتية أخرى  تتشابه بحيث يصعب  تفريق بعضها عن بعض كما هو حال في النباتات التابعة </a:t>
            </a:r>
            <a:r>
              <a:rPr lang="ar-TN" dirty="0" smtClean="0">
                <a:latin typeface="Arial" pitchFamily="34" charset="0"/>
                <a:cs typeface="Arial" pitchFamily="34" charset="0"/>
              </a:rPr>
              <a:t>اعائلة</a:t>
            </a:r>
            <a:r>
              <a:rPr lang="ar-TN" dirty="0" smtClean="0">
                <a:latin typeface="Arial" pitchFamily="34" charset="0"/>
                <a:cs typeface="Arial" pitchFamily="34" charset="0"/>
              </a:rPr>
              <a:t> السوسن و الزنبق و السحلب و يسمي علماء النبات هذه التركيبة المتشابهة للبتلات  بأشباه </a:t>
            </a:r>
            <a:r>
              <a:rPr lang="ar-TN" dirty="0" smtClean="0">
                <a:latin typeface="Arial" pitchFamily="34" charset="0"/>
                <a:cs typeface="Arial" pitchFamily="34" charset="0"/>
              </a:rPr>
              <a:t>التويجيات</a:t>
            </a:r>
            <a:r>
              <a:rPr lang="ar-TN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ar-TN" dirty="0" smtClean="0">
                <a:latin typeface="Arial" pitchFamily="34" charset="0"/>
                <a:cs typeface="Arial" pitchFamily="34" charset="0"/>
              </a:rPr>
              <a:t>تبلات</a:t>
            </a:r>
            <a:r>
              <a:rPr lang="ar-TN" dirty="0" smtClean="0">
                <a:latin typeface="Arial" pitchFamily="34" charset="0"/>
                <a:cs typeface="Arial" pitchFamily="34" charset="0"/>
              </a:rPr>
              <a:t>  كما أن لأزهار بعض الأنواع سبلات ملونة عوضا على البتلات مثل شقائق النعمان و </a:t>
            </a:r>
            <a:r>
              <a:rPr lang="ar-TN" dirty="0" smtClean="0">
                <a:latin typeface="Arial" pitchFamily="34" charset="0"/>
                <a:cs typeface="Arial" pitchFamily="34" charset="0"/>
              </a:rPr>
              <a:t>الكبديات</a:t>
            </a:r>
            <a:r>
              <a:rPr lang="ar-TN" dirty="0" smtClean="0">
                <a:latin typeface="Arial" pitchFamily="34" charset="0"/>
                <a:cs typeface="Arial" pitchFamily="34" charset="0"/>
              </a:rPr>
              <a:t> و العائق و أذريون الماء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774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TN" sz="9600" dirty="0" smtClean="0">
                <a:solidFill>
                  <a:schemeClr val="accent3">
                    <a:lumMod val="75000"/>
                  </a:schemeClr>
                </a:solidFill>
                <a:cs typeface="AF_Diwani" pitchFamily="2" charset="-78"/>
              </a:rPr>
              <a:t>التّويج</a:t>
            </a:r>
            <a:endParaRPr lang="fr-FR" sz="9600" dirty="0">
              <a:solidFill>
                <a:schemeClr val="accent3">
                  <a:lumMod val="75000"/>
                </a:schemeClr>
              </a:solidFill>
              <a:cs typeface="AF_Diwani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TN" b="1" dirty="0" smtClean="0">
                <a:latin typeface="Arial" pitchFamily="34" charset="0"/>
                <a:cs typeface="Arial" pitchFamily="34" charset="0"/>
              </a:rPr>
              <a:t>يتكون من بتلات و هو الجزء الرائع المنظر و ذو ألوان المبهجة في معظم أنواع الزهور تجذب ألوان البتلات و كذلك السبلات الملونة  الحشرات و الطيور التي تساعد التي تساعد في نشر لقاح الأزهار تنشأ الألوان مكن المركبات الكيميائية معينة موجودة في أنسجة النباتات و منتشرة في جميع أجزاءه لا في البتلات أو السبلات وحدها  لكن وجود كميات كبيرة من الصبغيات الخضراء أو البنية في الأجزاء الأخرى يجعلها غير ظاهرة  و </a:t>
            </a:r>
            <a:r>
              <a:rPr lang="ar-TN" b="1" smtClean="0">
                <a:latin typeface="Arial" pitchFamily="34" charset="0"/>
                <a:cs typeface="Arial" pitchFamily="34" charset="0"/>
              </a:rPr>
              <a:t>تتزركش</a:t>
            </a:r>
            <a:endParaRPr lang="fr-FR" b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3316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212</Words>
  <Application>Microsoft Office PowerPoint</Application>
  <PresentationFormat>Affichage à l'écran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Débit</vt:lpstr>
      <vt:lpstr>الزّهرة و مكوّناتها</vt:lpstr>
      <vt:lpstr>Présentation PowerPoint</vt:lpstr>
      <vt:lpstr>Présentation PowerPoint</vt:lpstr>
      <vt:lpstr>Présentation PowerPoint</vt:lpstr>
      <vt:lpstr>الكأس</vt:lpstr>
      <vt:lpstr>التّويج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الزّهرة و مكوّناتها</dc:title>
  <dc:creator>POSTE</dc:creator>
  <cp:lastModifiedBy>POSTE</cp:lastModifiedBy>
  <cp:revision>6</cp:revision>
  <dcterms:created xsi:type="dcterms:W3CDTF">2018-04-11T06:37:10Z</dcterms:created>
  <dcterms:modified xsi:type="dcterms:W3CDTF">2018-04-11T07:26:07Z</dcterms:modified>
</cp:coreProperties>
</file>