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41855F-83D2-4E27-A80B-67DC03544049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B2F1F2-41D3-46D3-94EE-7D2CE998D45A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%D8%A7%D9%84%D8%B2%D9%87%D8%B1%D8%A9+%D9%88%D9%85%D9%83%D9%88%D9%86%D8%A7%D8%AA%D9%87%D8%A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143000"/>
            <a:ext cx="576103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 bwMode="auto">
          <a:xfrm>
            <a:off x="6643688" y="1357313"/>
            <a:ext cx="1643062" cy="57150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المئبر</a:t>
            </a:r>
            <a:endParaRPr kumimoji="0" lang="fr-FR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Ellipse 24"/>
          <p:cNvSpPr>
            <a:spLocks noChangeArrowheads="1"/>
          </p:cNvSpPr>
          <p:nvPr/>
        </p:nvSpPr>
        <p:spPr bwMode="auto">
          <a:xfrm>
            <a:off x="6429375" y="2928938"/>
            <a:ext cx="1643063" cy="571500"/>
          </a:xfrm>
          <a:prstGeom prst="ellipse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alt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البتلة</a:t>
            </a:r>
            <a:endParaRPr kumimoji="0" lang="fr-FR" altLang="fr-FR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" name="Ellipse 25"/>
          <p:cNvSpPr>
            <a:spLocks noChangeArrowheads="1"/>
          </p:cNvSpPr>
          <p:nvPr/>
        </p:nvSpPr>
        <p:spPr bwMode="auto">
          <a:xfrm>
            <a:off x="5715000" y="4572000"/>
            <a:ext cx="1643063" cy="571500"/>
          </a:xfrm>
          <a:prstGeom prst="ellipse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altLang="fr-FR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الكأس</a:t>
            </a:r>
            <a:endParaRPr kumimoji="0" lang="fr-FR" altLang="fr-FR" sz="2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" name="Ellipse 27"/>
          <p:cNvSpPr>
            <a:spLocks noChangeArrowheads="1"/>
          </p:cNvSpPr>
          <p:nvPr/>
        </p:nvSpPr>
        <p:spPr bwMode="auto">
          <a:xfrm>
            <a:off x="1785938" y="3714750"/>
            <a:ext cx="1643062" cy="571500"/>
          </a:xfrm>
          <a:prstGeom prst="ellipse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altLang="fr-FR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القلم</a:t>
            </a:r>
            <a:endParaRPr kumimoji="0" lang="fr-FR" altLang="fr-FR" sz="2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" name="Ellipse 28"/>
          <p:cNvSpPr>
            <a:spLocks noChangeArrowheads="1"/>
          </p:cNvSpPr>
          <p:nvPr/>
        </p:nvSpPr>
        <p:spPr bwMode="auto">
          <a:xfrm>
            <a:off x="2000250" y="4572000"/>
            <a:ext cx="1643063" cy="571500"/>
          </a:xfrm>
          <a:prstGeom prst="ellipse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altLang="fr-FR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المبيض</a:t>
            </a:r>
            <a:endParaRPr kumimoji="0" lang="fr-FR" altLang="fr-FR" sz="2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0" name="Ellipse 26"/>
          <p:cNvSpPr>
            <a:spLocks noChangeArrowheads="1"/>
          </p:cNvSpPr>
          <p:nvPr/>
        </p:nvSpPr>
        <p:spPr bwMode="auto">
          <a:xfrm>
            <a:off x="785813" y="2286000"/>
            <a:ext cx="1643062" cy="571500"/>
          </a:xfrm>
          <a:prstGeom prst="ellipse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alt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الميسم</a:t>
            </a:r>
            <a:endParaRPr kumimoji="0" lang="fr-FR" altLang="fr-FR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6876256" y="2117149"/>
            <a:ext cx="1643062" cy="57150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الخيط</a:t>
            </a:r>
            <a:endParaRPr kumimoji="0" lang="fr-FR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9607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7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Civil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</dc:creator>
  <cp:lastModifiedBy>ali</cp:lastModifiedBy>
  <cp:revision>2</cp:revision>
  <dcterms:created xsi:type="dcterms:W3CDTF">2018-04-19T11:40:30Z</dcterms:created>
  <dcterms:modified xsi:type="dcterms:W3CDTF">2018-04-19T11:44:38Z</dcterms:modified>
</cp:coreProperties>
</file>