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29590F-C374-4C98-A8CD-7E24CCE738B9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E0914D-1F46-45E2-A839-178920AD671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TN" altLang="fr-FR" sz="7200" b="1" kern="0" dirty="0">
                <a:solidFill>
                  <a:srgbClr val="FF0000"/>
                </a:solidFill>
                <a:latin typeface="Arial"/>
                <a:cs typeface="Farsi Simple Bold" pitchFamily="2" charset="-78"/>
              </a:rPr>
              <a:t>الهــــــــــــــــــواء</a:t>
            </a:r>
            <a:endParaRPr lang="fr-FR" altLang="fr-FR" sz="72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arsi Simple Bold" pitchFamily="2" charset="-78"/>
            </a:endParaRPr>
          </a:p>
        </p:txBody>
      </p:sp>
      <p:pic>
        <p:nvPicPr>
          <p:cNvPr id="6" name="Picture 4" descr="التكاثر بالبذور والظروف الملائمة للإنبات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82804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886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Promenade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الصّيد بالمطاردة </dc:title>
  <dc:creator>ali</dc:creator>
  <cp:lastModifiedBy>ali</cp:lastModifiedBy>
  <cp:revision>10</cp:revision>
  <dcterms:created xsi:type="dcterms:W3CDTF">2018-03-13T14:17:45Z</dcterms:created>
  <dcterms:modified xsi:type="dcterms:W3CDTF">2018-05-07T20:46:58Z</dcterms:modified>
</cp:coreProperties>
</file>