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3476E5C1-4651-4F69-9D32-CD8C698A11AC}" type="slidenum">
              <a:rPr lang="fr-FR" smtClean="0"/>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476E5C1-4651-4F69-9D32-CD8C698A11A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476E5C1-4651-4F69-9D32-CD8C698A11A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476E5C1-4651-4F69-9D32-CD8C698A11A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476E5C1-4651-4F69-9D32-CD8C698A11AC}" type="slidenum">
              <a:rPr lang="fr-FR" smtClean="0"/>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476E5C1-4651-4F69-9D32-CD8C698A11A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3476E5C1-4651-4F69-9D32-CD8C698A11A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3476E5C1-4651-4F69-9D32-CD8C698A11A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3476E5C1-4651-4F69-9D32-CD8C698A11AC}" type="slidenum">
              <a:rPr lang="fr-FR" smtClean="0"/>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476E5C1-4651-4F69-9D32-CD8C698A11A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7B99CFD0-9ECE-47F9-9FC5-5B69BDAD6C6E}" type="datetimeFigureOut">
              <a:rPr lang="fr-FR" smtClean="0"/>
              <a:t>07/05/2018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476E5C1-4651-4F69-9D32-CD8C698A11AC}" type="slidenum">
              <a:rPr lang="fr-FR" smtClean="0"/>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B99CFD0-9ECE-47F9-9FC5-5B69BDAD6C6E}" type="datetimeFigureOut">
              <a:rPr lang="fr-FR" smtClean="0"/>
              <a:t>07/05/2018</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476E5C1-4651-4F69-9D32-CD8C698A11AC}" type="slidenum">
              <a:rPr lang="fr-FR" smtClean="0"/>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TN" altLang="fr-FR" sz="7200" b="1" kern="0" dirty="0">
                <a:solidFill>
                  <a:srgbClr val="FF0000"/>
                </a:solidFill>
                <a:effectLst/>
                <a:latin typeface="Arial"/>
                <a:cs typeface="Farsi Simple Bold" pitchFamily="2" charset="-78"/>
              </a:rPr>
              <a:t>الحــــــــرارة</a:t>
            </a:r>
            <a:endParaRPr lang="fr-FR" dirty="0"/>
          </a:p>
        </p:txBody>
      </p:sp>
      <p:sp>
        <p:nvSpPr>
          <p:cNvPr id="3" name="Espace réservé du contenu 2"/>
          <p:cNvSpPr>
            <a:spLocks noGrp="1"/>
          </p:cNvSpPr>
          <p:nvPr>
            <p:ph idx="1"/>
          </p:nvPr>
        </p:nvSpPr>
        <p:spPr/>
        <p:txBody>
          <a:bodyPr/>
          <a:lstStyle/>
          <a:p>
            <a:pPr marL="82296" indent="0" algn="just" rtl="1">
              <a:buNone/>
            </a:pPr>
            <a:r>
              <a:rPr lang="ar-SA" altLang="fr-FR" sz="2800" b="1" kern="0" dirty="0">
                <a:solidFill>
                  <a:srgbClr val="000000"/>
                </a:solidFill>
                <a:latin typeface="Arial"/>
                <a:cs typeface="Arial"/>
              </a:rPr>
              <a:t>ربما تعتبر الحرارة من أهم العوامل البيئية التي تنظم عملية الإنبات وتتحكم بدرجة كبيرة في نمو الشتلة أو البادرة. وعموما فان للحرارة تأثير على نسبة ومعدل إنبات البذور. حيث أنه عند درجات الحرارة المنخفضة يقل معدل الإنبات وبارتفاع درجة الحرارة يزيد هذا المعدل حتى يصل إلى المستوى الأمثل، ولكن بزيادة درجة الحرارة عن هذا الحد يقل معدل الإنبات نتيجة للضرر الذي يحدث للبذرة. وعلى العكس من ذلك فإن نسبة الإنبات ربما تظل ثابتة إلى فترة محددة بارتفاع درجة الحرارة وحتى تصل هذه الدرجة إلى المستوى الأمثل وحتى يتوفر الوقت الذي يسمح بحدوث الإنبات</a:t>
            </a:r>
            <a:endParaRPr lang="fr-FR" dirty="0"/>
          </a:p>
        </p:txBody>
      </p:sp>
    </p:spTree>
    <p:extLst>
      <p:ext uri="{BB962C8B-B14F-4D97-AF65-F5344CB8AC3E}">
        <p14:creationId xmlns:p14="http://schemas.microsoft.com/office/powerpoint/2010/main" val="3414432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98</Words>
  <Application>Microsoft Office PowerPoint</Application>
  <PresentationFormat>Affichage à l'écran (4:3)</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Solstice</vt:lpstr>
      <vt:lpstr>الحــــــــرارة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الحــــــــرارة</dc:title>
  <dc:creator>ali</dc:creator>
  <cp:lastModifiedBy>ali</cp:lastModifiedBy>
  <cp:revision>1</cp:revision>
  <dcterms:created xsi:type="dcterms:W3CDTF">2018-05-07T20:50:28Z</dcterms:created>
  <dcterms:modified xsi:type="dcterms:W3CDTF">2018-05-07T20:52:22Z</dcterms:modified>
</cp:coreProperties>
</file>