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C96CF1E1-D61A-4A2B-955B-D419B46E8577}" type="datetimeFigureOut">
              <a:rPr lang="fr-FR" smtClean="0"/>
              <a:t>09/05/2018</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809DF281-FD49-45AA-AAEE-9C0CF9EAC829}"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C96CF1E1-D61A-4A2B-955B-D419B46E8577}" type="datetimeFigureOut">
              <a:rPr lang="fr-FR" smtClean="0"/>
              <a:t>09/05/2018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09DF281-FD49-45AA-AAEE-9C0CF9EAC82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C96CF1E1-D61A-4A2B-955B-D419B46E8577}" type="datetimeFigureOut">
              <a:rPr lang="fr-FR" smtClean="0"/>
              <a:t>09/05/2018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09DF281-FD49-45AA-AAEE-9C0CF9EAC82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C96CF1E1-D61A-4A2B-955B-D419B46E8577}" type="datetimeFigureOut">
              <a:rPr lang="fr-FR" smtClean="0"/>
              <a:t>09/05/2018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09DF281-FD49-45AA-AAEE-9C0CF9EAC82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C96CF1E1-D61A-4A2B-955B-D419B46E8577}" type="datetimeFigureOut">
              <a:rPr lang="fr-FR" smtClean="0"/>
              <a:t>09/05/2018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09DF281-FD49-45AA-AAEE-9C0CF9EAC829}"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C96CF1E1-D61A-4A2B-955B-D419B46E8577}" type="datetimeFigureOut">
              <a:rPr lang="fr-FR" smtClean="0"/>
              <a:t>09/05/2018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09DF281-FD49-45AA-AAEE-9C0CF9EAC82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C96CF1E1-D61A-4A2B-955B-D419B46E8577}" type="datetimeFigureOut">
              <a:rPr lang="fr-FR" smtClean="0"/>
              <a:t>09/05/2018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09DF281-FD49-45AA-AAEE-9C0CF9EAC82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C96CF1E1-D61A-4A2B-955B-D419B46E8577}" type="datetimeFigureOut">
              <a:rPr lang="fr-FR" smtClean="0"/>
              <a:t>09/05/2018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09DF281-FD49-45AA-AAEE-9C0CF9EAC82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CF1E1-D61A-4A2B-955B-D419B46E8577}" type="datetimeFigureOut">
              <a:rPr lang="fr-FR" smtClean="0"/>
              <a:t>09/05/2018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09DF281-FD49-45AA-AAEE-9C0CF9EAC82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C96CF1E1-D61A-4A2B-955B-D419B46E8577}" type="datetimeFigureOut">
              <a:rPr lang="fr-FR" smtClean="0"/>
              <a:t>09/05/2018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09DF281-FD49-45AA-AAEE-9C0CF9EAC82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C96CF1E1-D61A-4A2B-955B-D419B46E8577}" type="datetimeFigureOut">
              <a:rPr lang="fr-FR" smtClean="0"/>
              <a:t>09/05/2018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809DF281-FD49-45AA-AAEE-9C0CF9EAC829}"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6CF1E1-D61A-4A2B-955B-D419B46E8577}" type="datetimeFigureOut">
              <a:rPr lang="fr-FR" smtClean="0"/>
              <a:t>09/05/2018</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9DF281-FD49-45AA-AAEE-9C0CF9EAC829}"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TN" b="1" dirty="0" smtClean="0">
                <a:solidFill>
                  <a:srgbClr val="92D050"/>
                </a:solidFill>
                <a:cs typeface="AF_Diwani" pitchFamily="2" charset="-78"/>
              </a:rPr>
              <a:t>الإخصاب</a:t>
            </a:r>
            <a:endParaRPr lang="fr-FR" b="1" dirty="0">
              <a:solidFill>
                <a:srgbClr val="92D050"/>
              </a:solidFill>
              <a:cs typeface="AF_Diwani" pitchFamily="2" charset="-78"/>
            </a:endParaRPr>
          </a:p>
        </p:txBody>
      </p:sp>
      <p:sp>
        <p:nvSpPr>
          <p:cNvPr id="3" name="Espace réservé du contenu 2"/>
          <p:cNvSpPr>
            <a:spLocks noGrp="1"/>
          </p:cNvSpPr>
          <p:nvPr>
            <p:ph idx="1"/>
          </p:nvPr>
        </p:nvSpPr>
        <p:spPr/>
        <p:txBody>
          <a:bodyPr>
            <a:normAutofit/>
          </a:bodyPr>
          <a:lstStyle/>
          <a:p>
            <a:pPr marL="0" indent="0" algn="just" rtl="1">
              <a:buNone/>
            </a:pPr>
            <a:r>
              <a:rPr lang="ar-TN" sz="2400" b="1" dirty="0" smtClean="0">
                <a:latin typeface="Arial" pitchFamily="34" charset="0"/>
                <a:cs typeface="Arial" pitchFamily="34" charset="0"/>
              </a:rPr>
              <a:t>ينمو من حبّة الطّلع، بعد وقوعها على الميسم، أنبوب لقاح. يندفع الأنبوب في طريقه أسفل القلم إلى البويضة في المبيض. ثمّ تنتقل خليّة ذكريّة من حبّة الطّلع إلى أسفل الأنبوب ثمّ إلى المبيض يحدث الإخصاب عندما تتّحد الخليّة الذّكريّة مع خليّة البيضة الموجودة في المبيض بعد ذلك تبدأ البذرة في التّكشّف و المبيض أيضا يتكشّف إلى ثمرة تغلّف البذرة وقد تخترق عدّة أنابيب لقاح المبيض و لكن عدد البذور الّتي يعتمد على عدد البويضات بعد الإخصاب ينمو المبيض الّذي يحوي بويضة واحدة إلى ثمرة ذات بذرة واحدة مثل البلوط أما المبيض الّذي يحوي بويضات عديدة فإنه ينمو  إلى ثمرة ذات بذور عديدة مثل قرن حشيشة اللّبن أو ثمرة البطّيخ.</a:t>
            </a:r>
            <a:endParaRPr lang="fr-FR" sz="2400" b="1" dirty="0">
              <a:latin typeface="Arial" pitchFamily="34" charset="0"/>
              <a:cs typeface="Arial" pitchFamily="34" charset="0"/>
            </a:endParaRPr>
          </a:p>
        </p:txBody>
      </p:sp>
    </p:spTree>
    <p:extLst>
      <p:ext uri="{BB962C8B-B14F-4D97-AF65-F5344CB8AC3E}">
        <p14:creationId xmlns:p14="http://schemas.microsoft.com/office/powerpoint/2010/main" val="2098090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115</Words>
  <Application>Microsoft Office PowerPoint</Application>
  <PresentationFormat>Affichage à l'écran (4:3)</PresentationFormat>
  <Paragraphs>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Débit</vt:lpstr>
      <vt:lpstr>الإخصاب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POSTE</dc:creator>
  <cp:lastModifiedBy>POSTE</cp:lastModifiedBy>
  <cp:revision>11</cp:revision>
  <dcterms:created xsi:type="dcterms:W3CDTF">2018-05-09T07:08:28Z</dcterms:created>
  <dcterms:modified xsi:type="dcterms:W3CDTF">2018-05-09T07:24:33Z</dcterms:modified>
</cp:coreProperties>
</file>