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30466D8-C6DA-4808-8CDD-5FE0FB6115FF}" type="datetimeFigureOut">
              <a:rPr lang="fr-FR" smtClean="0"/>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A0369E-F044-4F71-A7E2-57D8F2B2DDAF}" type="slidenum">
              <a:rPr lang="fr-FR" smtClean="0"/>
              <a:t>‹N°›</a:t>
            </a:fld>
            <a:endParaRPr lang="fr-FR"/>
          </a:p>
        </p:txBody>
      </p:sp>
    </p:spTree>
    <p:extLst>
      <p:ext uri="{BB962C8B-B14F-4D97-AF65-F5344CB8AC3E}">
        <p14:creationId xmlns:p14="http://schemas.microsoft.com/office/powerpoint/2010/main" val="2575155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0466D8-C6DA-4808-8CDD-5FE0FB6115FF}" type="datetimeFigureOut">
              <a:rPr lang="fr-FR" smtClean="0"/>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A0369E-F044-4F71-A7E2-57D8F2B2DDAF}" type="slidenum">
              <a:rPr lang="fr-FR" smtClean="0"/>
              <a:t>‹N°›</a:t>
            </a:fld>
            <a:endParaRPr lang="fr-FR"/>
          </a:p>
        </p:txBody>
      </p:sp>
    </p:spTree>
    <p:extLst>
      <p:ext uri="{BB962C8B-B14F-4D97-AF65-F5344CB8AC3E}">
        <p14:creationId xmlns:p14="http://schemas.microsoft.com/office/powerpoint/2010/main" val="4213561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0466D8-C6DA-4808-8CDD-5FE0FB6115FF}" type="datetimeFigureOut">
              <a:rPr lang="fr-FR" smtClean="0"/>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A0369E-F044-4F71-A7E2-57D8F2B2DDAF}" type="slidenum">
              <a:rPr lang="fr-FR" smtClean="0"/>
              <a:t>‹N°›</a:t>
            </a:fld>
            <a:endParaRPr lang="fr-FR"/>
          </a:p>
        </p:txBody>
      </p:sp>
    </p:spTree>
    <p:extLst>
      <p:ext uri="{BB962C8B-B14F-4D97-AF65-F5344CB8AC3E}">
        <p14:creationId xmlns:p14="http://schemas.microsoft.com/office/powerpoint/2010/main" val="996619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0466D8-C6DA-4808-8CDD-5FE0FB6115FF}" type="datetimeFigureOut">
              <a:rPr lang="fr-FR" smtClean="0"/>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A0369E-F044-4F71-A7E2-57D8F2B2DDAF}" type="slidenum">
              <a:rPr lang="fr-FR" smtClean="0"/>
              <a:t>‹N°›</a:t>
            </a:fld>
            <a:endParaRPr lang="fr-FR"/>
          </a:p>
        </p:txBody>
      </p:sp>
    </p:spTree>
    <p:extLst>
      <p:ext uri="{BB962C8B-B14F-4D97-AF65-F5344CB8AC3E}">
        <p14:creationId xmlns:p14="http://schemas.microsoft.com/office/powerpoint/2010/main" val="242535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30466D8-C6DA-4808-8CDD-5FE0FB6115FF}" type="datetimeFigureOut">
              <a:rPr lang="fr-FR" smtClean="0"/>
              <a:t>09/05/2018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A0369E-F044-4F71-A7E2-57D8F2B2DDAF}" type="slidenum">
              <a:rPr lang="fr-FR" smtClean="0"/>
              <a:t>‹N°›</a:t>
            </a:fld>
            <a:endParaRPr lang="fr-FR"/>
          </a:p>
        </p:txBody>
      </p:sp>
    </p:spTree>
    <p:extLst>
      <p:ext uri="{BB962C8B-B14F-4D97-AF65-F5344CB8AC3E}">
        <p14:creationId xmlns:p14="http://schemas.microsoft.com/office/powerpoint/2010/main" val="2191798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0466D8-C6DA-4808-8CDD-5FE0FB6115FF}" type="datetimeFigureOut">
              <a:rPr lang="fr-FR" smtClean="0"/>
              <a:t>09/05/2018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A0369E-F044-4F71-A7E2-57D8F2B2DDAF}" type="slidenum">
              <a:rPr lang="fr-FR" smtClean="0"/>
              <a:t>‹N°›</a:t>
            </a:fld>
            <a:endParaRPr lang="fr-FR"/>
          </a:p>
        </p:txBody>
      </p:sp>
    </p:spTree>
    <p:extLst>
      <p:ext uri="{BB962C8B-B14F-4D97-AF65-F5344CB8AC3E}">
        <p14:creationId xmlns:p14="http://schemas.microsoft.com/office/powerpoint/2010/main" val="239023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0466D8-C6DA-4808-8CDD-5FE0FB6115FF}" type="datetimeFigureOut">
              <a:rPr lang="fr-FR" smtClean="0"/>
              <a:t>09/05/2018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BA0369E-F044-4F71-A7E2-57D8F2B2DDAF}" type="slidenum">
              <a:rPr lang="fr-FR" smtClean="0"/>
              <a:t>‹N°›</a:t>
            </a:fld>
            <a:endParaRPr lang="fr-FR"/>
          </a:p>
        </p:txBody>
      </p:sp>
    </p:spTree>
    <p:extLst>
      <p:ext uri="{BB962C8B-B14F-4D97-AF65-F5344CB8AC3E}">
        <p14:creationId xmlns:p14="http://schemas.microsoft.com/office/powerpoint/2010/main" val="412507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30466D8-C6DA-4808-8CDD-5FE0FB6115FF}" type="datetimeFigureOut">
              <a:rPr lang="fr-FR" smtClean="0"/>
              <a:t>09/05/2018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BA0369E-F044-4F71-A7E2-57D8F2B2DDAF}" type="slidenum">
              <a:rPr lang="fr-FR" smtClean="0"/>
              <a:t>‹N°›</a:t>
            </a:fld>
            <a:endParaRPr lang="fr-FR"/>
          </a:p>
        </p:txBody>
      </p:sp>
    </p:spTree>
    <p:extLst>
      <p:ext uri="{BB962C8B-B14F-4D97-AF65-F5344CB8AC3E}">
        <p14:creationId xmlns:p14="http://schemas.microsoft.com/office/powerpoint/2010/main" val="312860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0466D8-C6DA-4808-8CDD-5FE0FB6115FF}" type="datetimeFigureOut">
              <a:rPr lang="fr-FR" smtClean="0"/>
              <a:t>09/05/2018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BA0369E-F044-4F71-A7E2-57D8F2B2DDAF}" type="slidenum">
              <a:rPr lang="fr-FR" smtClean="0"/>
              <a:t>‹N°›</a:t>
            </a:fld>
            <a:endParaRPr lang="fr-FR"/>
          </a:p>
        </p:txBody>
      </p:sp>
    </p:spTree>
    <p:extLst>
      <p:ext uri="{BB962C8B-B14F-4D97-AF65-F5344CB8AC3E}">
        <p14:creationId xmlns:p14="http://schemas.microsoft.com/office/powerpoint/2010/main" val="343060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0466D8-C6DA-4808-8CDD-5FE0FB6115FF}" type="datetimeFigureOut">
              <a:rPr lang="fr-FR" smtClean="0"/>
              <a:t>09/05/2018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A0369E-F044-4F71-A7E2-57D8F2B2DDAF}" type="slidenum">
              <a:rPr lang="fr-FR" smtClean="0"/>
              <a:t>‹N°›</a:t>
            </a:fld>
            <a:endParaRPr lang="fr-FR"/>
          </a:p>
        </p:txBody>
      </p:sp>
    </p:spTree>
    <p:extLst>
      <p:ext uri="{BB962C8B-B14F-4D97-AF65-F5344CB8AC3E}">
        <p14:creationId xmlns:p14="http://schemas.microsoft.com/office/powerpoint/2010/main" val="102352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0466D8-C6DA-4808-8CDD-5FE0FB6115FF}" type="datetimeFigureOut">
              <a:rPr lang="fr-FR" smtClean="0"/>
              <a:t>09/05/2018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A0369E-F044-4F71-A7E2-57D8F2B2DDAF}" type="slidenum">
              <a:rPr lang="fr-FR" smtClean="0"/>
              <a:t>‹N°›</a:t>
            </a:fld>
            <a:endParaRPr lang="fr-FR"/>
          </a:p>
        </p:txBody>
      </p:sp>
    </p:spTree>
    <p:extLst>
      <p:ext uri="{BB962C8B-B14F-4D97-AF65-F5344CB8AC3E}">
        <p14:creationId xmlns:p14="http://schemas.microsoft.com/office/powerpoint/2010/main" val="2330250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466D8-C6DA-4808-8CDD-5FE0FB6115FF}" type="datetimeFigureOut">
              <a:rPr lang="fr-FR" smtClean="0"/>
              <a:t>09/05/2018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0369E-F044-4F71-A7E2-57D8F2B2DDAF}" type="slidenum">
              <a:rPr lang="fr-FR" smtClean="0"/>
              <a:t>‹N°›</a:t>
            </a:fld>
            <a:endParaRPr lang="fr-FR"/>
          </a:p>
        </p:txBody>
      </p:sp>
    </p:spTree>
    <p:extLst>
      <p:ext uri="{BB962C8B-B14F-4D97-AF65-F5344CB8AC3E}">
        <p14:creationId xmlns:p14="http://schemas.microsoft.com/office/powerpoint/2010/main" val="4290434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solidFill>
        </p:spPr>
        <p:txBody>
          <a:bodyPr>
            <a:normAutofit/>
          </a:bodyPr>
          <a:lstStyle/>
          <a:p>
            <a:r>
              <a:rPr lang="ar-TN" sz="4800" dirty="0" smtClean="0">
                <a:solidFill>
                  <a:srgbClr val="FF0000"/>
                </a:solidFill>
              </a:rPr>
              <a:t>الإخصاب</a:t>
            </a:r>
            <a:endParaRPr lang="fr-FR" sz="4800" dirty="0">
              <a:solidFill>
                <a:srgbClr val="FF0000"/>
              </a:solidFill>
            </a:endParaRPr>
          </a:p>
        </p:txBody>
      </p:sp>
      <p:sp>
        <p:nvSpPr>
          <p:cNvPr id="3" name="Espace réservé du contenu 2"/>
          <p:cNvSpPr>
            <a:spLocks noGrp="1"/>
          </p:cNvSpPr>
          <p:nvPr>
            <p:ph idx="1"/>
          </p:nvPr>
        </p:nvSpPr>
        <p:spPr/>
        <p:txBody>
          <a:bodyPr>
            <a:normAutofit/>
          </a:bodyPr>
          <a:lstStyle/>
          <a:p>
            <a:pPr marL="0" indent="0" algn="just" rtl="1">
              <a:buNone/>
            </a:pPr>
            <a:r>
              <a:rPr lang="ar-TN" sz="2400" b="1" dirty="0" smtClean="0"/>
              <a:t>ينمو من حبة الطلع بعد وقوعها على الميسم أنبوب لقاح يندفع الأنبوب في طريقة أسفل القلم إلى البويضة في المبيض.  ثم تنتقل خلية ذكرية مع خلية البيض الموجودة في المبيض بعد ذاك تبدأ البذرة في التكشف والمبيض أيضا يتكشف إلى ثمرة تغلف البذرة . وقد تخترق عدة أنابيب لقح المبيض ولكن عدد البذور التي تتكشف يعتمد على عدد البويضات. بعد الإخصاب ينمو المبيض الذي يحتوي على بويضة واحدة إلى ثمرة ذات واحدة مثل البلوط . أما المبيض الذي يحتوي على بويضات عديدة فإنه إلى ثمرة ذات بذور عديدة مثل قرن حشيشة البن أو ثمرة البطيخ.</a:t>
            </a:r>
            <a:endParaRPr lang="fr-FR" sz="2400" b="1" dirty="0"/>
          </a:p>
        </p:txBody>
      </p:sp>
    </p:spTree>
    <p:extLst>
      <p:ext uri="{BB962C8B-B14F-4D97-AF65-F5344CB8AC3E}">
        <p14:creationId xmlns:p14="http://schemas.microsoft.com/office/powerpoint/2010/main" val="24557021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99</Words>
  <Application>Microsoft Office PowerPoint</Application>
  <PresentationFormat>Affichage à l'écran (4:3)</PresentationFormat>
  <Paragraphs>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الإخصاب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الإخصاب</dc:title>
  <dc:creator>POSTE</dc:creator>
  <cp:lastModifiedBy>POSTE</cp:lastModifiedBy>
  <cp:revision>8</cp:revision>
  <dcterms:created xsi:type="dcterms:W3CDTF">2018-05-09T05:29:59Z</dcterms:created>
  <dcterms:modified xsi:type="dcterms:W3CDTF">2018-05-09T06:28:55Z</dcterms:modified>
</cp:coreProperties>
</file>