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192F3CB-B6D5-49F9-9EF0-67475E5DCC7C}" type="datetimeFigureOut">
              <a:rPr lang="fr-FR" smtClean="0"/>
              <a:t>09/05/2018</a:t>
            </a:fld>
            <a:endParaRPr lang="fr-F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F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D1456D9-6E57-4204-9DBF-94C20CAE9179}" type="slidenum">
              <a:rPr lang="fr-FR" smtClean="0"/>
              <a:t>‹N°›</a:t>
            </a:fld>
            <a:endParaRPr lang="fr-F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192F3CB-B6D5-49F9-9EF0-67475E5DCC7C}" type="datetimeFigureOut">
              <a:rPr lang="fr-FR" smtClean="0"/>
              <a:t>09/05/2018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D1456D9-6E57-4204-9DBF-94C20CAE917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192F3CB-B6D5-49F9-9EF0-67475E5DCC7C}" type="datetimeFigureOut">
              <a:rPr lang="fr-FR" smtClean="0"/>
              <a:t>09/05/2018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D1456D9-6E57-4204-9DBF-94C20CAE917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192F3CB-B6D5-49F9-9EF0-67475E5DCC7C}" type="datetimeFigureOut">
              <a:rPr lang="fr-FR" smtClean="0"/>
              <a:t>09/05/2018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D1456D9-6E57-4204-9DBF-94C20CAE917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192F3CB-B6D5-49F9-9EF0-67475E5DCC7C}" type="datetimeFigureOut">
              <a:rPr lang="fr-FR" smtClean="0"/>
              <a:t>09/05/2018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D1456D9-6E57-4204-9DBF-94C20CAE9179}"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3192F3CB-B6D5-49F9-9EF0-67475E5DCC7C}" type="datetimeFigureOut">
              <a:rPr lang="fr-FR" smtClean="0"/>
              <a:t>09/05/2018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D1456D9-6E57-4204-9DBF-94C20CAE9179}" type="slidenum">
              <a:rPr lang="fr-FR" smtClean="0"/>
              <a:t>‹N°›</a:t>
            </a:fld>
            <a:endParaRPr lang="fr-FR"/>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192F3CB-B6D5-49F9-9EF0-67475E5DCC7C}" type="datetimeFigureOut">
              <a:rPr lang="fr-FR" smtClean="0"/>
              <a:t>09/05/2018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D1456D9-6E57-4204-9DBF-94C20CAE917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3192F3CB-B6D5-49F9-9EF0-67475E5DCC7C}" type="datetimeFigureOut">
              <a:rPr lang="fr-FR" smtClean="0"/>
              <a:t>09/05/2018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D1456D9-6E57-4204-9DBF-94C20CAE917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92F3CB-B6D5-49F9-9EF0-67475E5DCC7C}" type="datetimeFigureOut">
              <a:rPr lang="fr-FR" smtClean="0"/>
              <a:t>09/05/2018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D1456D9-6E57-4204-9DBF-94C20CAE917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192F3CB-B6D5-49F9-9EF0-67475E5DCC7C}" type="datetimeFigureOut">
              <a:rPr lang="fr-FR" smtClean="0"/>
              <a:t>09/05/2018</a:t>
            </a:fld>
            <a:endParaRPr lang="fr-FR"/>
          </a:p>
        </p:txBody>
      </p:sp>
      <p:sp>
        <p:nvSpPr>
          <p:cNvPr id="7" name="Slide Number Placeholder 6"/>
          <p:cNvSpPr>
            <a:spLocks noGrp="1"/>
          </p:cNvSpPr>
          <p:nvPr>
            <p:ph type="sldNum" sz="quarter" idx="12"/>
          </p:nvPr>
        </p:nvSpPr>
        <p:spPr/>
        <p:txBody>
          <a:bodyPr/>
          <a:lstStyle/>
          <a:p>
            <a:fld id="{3D1456D9-6E57-4204-9DBF-94C20CAE9179}" type="slidenum">
              <a:rPr lang="fr-FR" smtClean="0"/>
              <a:t>‹N°›</a:t>
            </a:fld>
            <a:endParaRPr lang="fr-F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192F3CB-B6D5-49F9-9EF0-67475E5DCC7C}" type="datetimeFigureOut">
              <a:rPr lang="fr-FR" smtClean="0"/>
              <a:t>09/05/2018</a:t>
            </a:fld>
            <a:endParaRPr lang="fr-F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7" name="Slide Number Placeholder 6"/>
          <p:cNvSpPr>
            <a:spLocks noGrp="1"/>
          </p:cNvSpPr>
          <p:nvPr>
            <p:ph type="sldNum" sz="quarter" idx="12"/>
          </p:nvPr>
        </p:nvSpPr>
        <p:spPr/>
        <p:txBody>
          <a:bodyPr/>
          <a:lstStyle/>
          <a:p>
            <a:fld id="{3D1456D9-6E57-4204-9DBF-94C20CAE9179}"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192F3CB-B6D5-49F9-9EF0-67475E5DCC7C}" type="datetimeFigureOut">
              <a:rPr lang="fr-FR" smtClean="0"/>
              <a:t>09/05/2018</a:t>
            </a:fld>
            <a:endParaRPr lang="fr-F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F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D1456D9-6E57-4204-9DBF-94C20CAE9179}"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692696"/>
            <a:ext cx="7024744" cy="1143000"/>
          </a:xfrm>
        </p:spPr>
        <p:txBody>
          <a:bodyPr>
            <a:noAutofit/>
          </a:bodyPr>
          <a:lstStyle/>
          <a:p>
            <a:pPr algn="ctr"/>
            <a:r>
              <a:rPr lang="ar-TN" sz="8000" dirty="0" smtClean="0">
                <a:solidFill>
                  <a:srgbClr val="FF0000"/>
                </a:solidFill>
                <a:cs typeface="AF_Diwani" pitchFamily="2" charset="-78"/>
              </a:rPr>
              <a:t>الأخصاب</a:t>
            </a:r>
            <a:endParaRPr lang="fr-FR" sz="8000" dirty="0">
              <a:solidFill>
                <a:srgbClr val="FF0000"/>
              </a:solidFill>
              <a:cs typeface="AF_Diwani" pitchFamily="2" charset="-78"/>
            </a:endParaRPr>
          </a:p>
        </p:txBody>
      </p:sp>
      <p:sp>
        <p:nvSpPr>
          <p:cNvPr id="3" name="Espace réservé du contenu 2"/>
          <p:cNvSpPr>
            <a:spLocks noGrp="1"/>
          </p:cNvSpPr>
          <p:nvPr>
            <p:ph idx="1"/>
          </p:nvPr>
        </p:nvSpPr>
        <p:spPr>
          <a:xfrm>
            <a:off x="1043492" y="1628800"/>
            <a:ext cx="6777317" cy="4203829"/>
          </a:xfrm>
        </p:spPr>
        <p:txBody>
          <a:bodyPr>
            <a:normAutofit fontScale="92500" lnSpcReduction="20000"/>
          </a:bodyPr>
          <a:lstStyle/>
          <a:p>
            <a:pPr marL="525780" indent="-457200" algn="justLow" rtl="1">
              <a:buFont typeface="+mj-lt"/>
              <a:buAutoNum type="arabicPeriod"/>
            </a:pPr>
            <a:endParaRPr lang="ar-TN" dirty="0"/>
          </a:p>
          <a:p>
            <a:pPr algn="r" rtl="1"/>
            <a:r>
              <a:rPr lang="ar-TN" dirty="0"/>
              <a:t>ينمو من حبة الطلع، بعد وقوعها على المّيسم، أنبوب </a:t>
            </a:r>
            <a:r>
              <a:rPr lang="ar-TN" dirty="0">
                <a:latin typeface="Arial" pitchFamily="34" charset="0"/>
              </a:rPr>
              <a:t>لقاح. يندفع الأنبوب في طريقة أسفل القلم إلى البويضة في المبيض. ثمّ تنتقل خليّة ذكريّة من حبّة الطّلع إلى أسفل الأنبوب ثم إلى المبيض. يحدث الإخصاب عندما تتحد الخليّة الذكرية مع خليّة البيضة الموجودة في المبيض. بعد ذلك تبدأ البّذرة في التّكشف، والمبيض أيضا يتكشف إلى ثمرة تغلّف البّذرة. </a:t>
            </a:r>
          </a:p>
          <a:p>
            <a:pPr algn="justLow" rtl="1"/>
            <a:r>
              <a:rPr lang="ar-TN" dirty="0">
                <a:latin typeface="Arial" pitchFamily="34" charset="0"/>
              </a:rPr>
              <a:t>وقد تخرق عدة أنابيب لقاح المبيض، ولكن عدد البّذور التّي تتكشف يعتمد علي عدد البويضات. بعد الإخصاب، ينمو المبيض الذّي يحتوي على بويضة واحدة إلى ثمرة ذات بذرة واحدة مثل </a:t>
            </a:r>
            <a:r>
              <a:rPr lang="ar-TN" dirty="0" err="1">
                <a:latin typeface="Arial" pitchFamily="34" charset="0"/>
              </a:rPr>
              <a:t>البلّوطة</a:t>
            </a:r>
            <a:r>
              <a:rPr lang="ar-TN" dirty="0">
                <a:latin typeface="Arial" pitchFamily="34" charset="0"/>
              </a:rPr>
              <a:t>. أمّا المّبيض الذي يحتوي علي بويضات عديدة، فإنّه ينمو إلى ثمرة ذات بذور عديدة، مثل قرن حشيشة اللّبن أو ثمرة البطّيخ.</a:t>
            </a:r>
          </a:p>
          <a:p>
            <a:endParaRPr lang="fr-FR" dirty="0"/>
          </a:p>
        </p:txBody>
      </p:sp>
    </p:spTree>
    <p:extLst>
      <p:ext uri="{BB962C8B-B14F-4D97-AF65-F5344CB8AC3E}">
        <p14:creationId xmlns:p14="http://schemas.microsoft.com/office/powerpoint/2010/main" val="1276360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TotalTime>
  <Words>126</Words>
  <Application>Microsoft Office PowerPoint</Application>
  <PresentationFormat>Affichage à l'écran (4:3)</PresentationFormat>
  <Paragraphs>4</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Austin</vt:lpstr>
      <vt:lpstr>الأخصاب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الأخصاب</dc:title>
  <dc:creator>POSTE</dc:creator>
  <cp:lastModifiedBy>POSTE</cp:lastModifiedBy>
  <cp:revision>2</cp:revision>
  <dcterms:created xsi:type="dcterms:W3CDTF">2018-05-09T07:58:10Z</dcterms:created>
  <dcterms:modified xsi:type="dcterms:W3CDTF">2018-05-09T08:11:52Z</dcterms:modified>
</cp:coreProperties>
</file>