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 varScale="1">
        <p:scale>
          <a:sx n="63" d="100"/>
          <a:sy n="63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9FC9BC-092C-46E8-9214-49AB4B0872BA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FC1DFB-18CA-4A16-A3AD-890D12DF2503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b="1" dirty="0" smtClean="0">
                <a:solidFill>
                  <a:srgbClr val="FF0000"/>
                </a:solidFill>
              </a:rPr>
              <a:t>الإخصاب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TN" dirty="0" smtClean="0"/>
              <a:t>ينمو من حبة الطلع بعد وقوعها على الميسم أنبوب لقاح يندفع</a:t>
            </a:r>
          </a:p>
          <a:p>
            <a:pPr algn="just" rtl="1"/>
            <a:r>
              <a:rPr lang="ar-TN" dirty="0" smtClean="0"/>
              <a:t>الأنبوب في طريقه أسفل القلم إلى البويضة في المبيض , يحدث الإخصاب عندما تتحد الخليّة الذكريّة مع خليّة البيضة الموجودة في المبيض . بعد ذلك تبدأ البذرة في التكشّف والمبيض أيضا يتكشف إلى ثمرة تغلّف البذرة . و قد تخترق عدة أنابيب لقاح المبيض و لكن عدد البذور التي تتكشّف يعتمد على عدد  البويضات . بعد الإخصاب ينمو المبيض الذي يحتوي على بويضة واحدة إلى ثمرة ذات بذرة واحدة مثل </a:t>
            </a:r>
            <a:r>
              <a:rPr lang="ar-TN" dirty="0" err="1" smtClean="0"/>
              <a:t>البلوطة</a:t>
            </a:r>
            <a:r>
              <a:rPr lang="ar-TN" dirty="0" smtClean="0"/>
              <a:t> أما المبيض الذي يحتوي على بويضات عديدة فإنّه ينمو إلى ثمرة  ذات بذور  عديدة مثل قرن حشيشة اللبن أو ثمرة البطّيخ.</a:t>
            </a:r>
          </a:p>
          <a:p>
            <a:pPr algn="just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58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105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الإخصاب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POSTE</dc:creator>
  <cp:lastModifiedBy>POSTE</cp:lastModifiedBy>
  <cp:revision>3</cp:revision>
  <dcterms:created xsi:type="dcterms:W3CDTF">2018-05-09T06:49:06Z</dcterms:created>
  <dcterms:modified xsi:type="dcterms:W3CDTF">2018-05-09T06:55:39Z</dcterms:modified>
</cp:coreProperties>
</file>