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BB5B2E7-5536-4C7A-AB54-A09704AD4FA5}"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BB5B2E7-5536-4C7A-AB54-A09704AD4FA5}"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BB5B2E7-5536-4C7A-AB54-A09704AD4FA5}"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54D3CA-92C8-45E7-946F-B97A94FED5AD}"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BB5B2E7-5536-4C7A-AB54-A09704AD4FA5}"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54D3CA-92C8-45E7-946F-B97A94FED5AD}"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B5B2E7-5536-4C7A-AB54-A09704AD4FA5}" type="datetimeFigureOut">
              <a:rPr lang="fr-FR" smtClean="0"/>
              <a:t>10/05/2018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8BB5B2E7-5536-4C7A-AB54-A09704AD4FA5}" type="datetimeFigureOut">
              <a:rPr lang="fr-FR" smtClean="0"/>
              <a:t>10/05/2018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54D3CA-92C8-45E7-946F-B97A94FED5AD}"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BB5B2E7-5536-4C7A-AB54-A09704AD4FA5}" type="datetimeFigureOut">
              <a:rPr lang="fr-FR" smtClean="0"/>
              <a:t>10/05/2018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BB5B2E7-5536-4C7A-AB54-A09704AD4FA5}" type="datetimeFigureOut">
              <a:rPr lang="fr-FR" smtClean="0"/>
              <a:t>10/05/2018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BB5B2E7-5536-4C7A-AB54-A09704AD4FA5}" type="datetimeFigureOut">
              <a:rPr lang="fr-FR" smtClean="0"/>
              <a:t>10/05/2018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154D3CA-92C8-45E7-946F-B97A94FED5A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BB5B2E7-5536-4C7A-AB54-A09704AD4FA5}" type="datetimeFigureOut">
              <a:rPr lang="fr-FR" smtClean="0"/>
              <a:t>10/05/2018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54D3CA-92C8-45E7-946F-B97A94FED5AD}"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BB5B2E7-5536-4C7A-AB54-A09704AD4FA5}" type="datetimeFigureOut">
              <a:rPr lang="fr-FR" smtClean="0"/>
              <a:t>10/05/2018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154D3CA-92C8-45E7-946F-B97A94FED5AD}"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BB5B2E7-5536-4C7A-AB54-A09704AD4FA5}" type="datetimeFigureOut">
              <a:rPr lang="fr-FR" smtClean="0"/>
              <a:t>10/05/2018</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154D3CA-92C8-45E7-946F-B97A94FED5AD}"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0" indent="0" algn="just" rtl="1">
              <a:buNone/>
            </a:pPr>
            <a:r>
              <a:rPr lang="fr-FR" altLang="fr-FR" sz="2800" b="1" kern="0" dirty="0">
                <a:solidFill>
                  <a:srgbClr val="000000"/>
                </a:solidFill>
                <a:latin typeface="Arial"/>
                <a:cs typeface="Arial"/>
              </a:rPr>
              <a:t> </a:t>
            </a:r>
            <a:r>
              <a:rPr lang="ar-SA" altLang="fr-FR" sz="2800" b="1" kern="0" dirty="0">
                <a:solidFill>
                  <a:srgbClr val="000000"/>
                </a:solidFill>
                <a:latin typeface="Arial"/>
                <a:cs typeface="Arial"/>
              </a:rPr>
              <a:t>ينمو من حبة الطلع، بعد وقوعها على الميسم، أنبوب لقاح. يندفع الأنبوب في طريقه أسفل القلم إلى البويضة في المبيض. ثم تنتقل خلية ذكرية من حبة الطلع إلى أسفل الأنبوب ثم إلى المبيض. يحدث الإخصاب عندما تتحد الخلية الذكرية مع خلية البيضة الموجودة في المبيض. بعد ذلك تبدأ البذرة في التكشف، والمبيض أيضًا يتكشف إلى ثمرة تُغلِّف البذرة</a:t>
            </a:r>
            <a:r>
              <a:rPr lang="ar-TN" altLang="fr-FR" sz="2800" b="1" kern="0" dirty="0">
                <a:solidFill>
                  <a:srgbClr val="000000"/>
                </a:solidFill>
                <a:latin typeface="Arial"/>
                <a:cs typeface="Arial"/>
              </a:rPr>
              <a:t> .</a:t>
            </a:r>
            <a:r>
              <a:rPr lang="en-US" altLang="fr-FR" sz="2800" b="1" kern="0" dirty="0">
                <a:solidFill>
                  <a:srgbClr val="000000"/>
                </a:solidFill>
                <a:latin typeface="Arial"/>
                <a:cs typeface="Arial"/>
              </a:rPr>
              <a:t/>
            </a:r>
            <a:br>
              <a:rPr lang="en-US" altLang="fr-FR" sz="2800" b="1" kern="0" dirty="0">
                <a:solidFill>
                  <a:srgbClr val="000000"/>
                </a:solidFill>
                <a:latin typeface="Arial"/>
                <a:cs typeface="Arial"/>
              </a:rPr>
            </a:br>
            <a:r>
              <a:rPr lang="ar-SA" altLang="fr-FR" sz="2800" b="1" kern="0" dirty="0">
                <a:solidFill>
                  <a:srgbClr val="000000"/>
                </a:solidFill>
                <a:latin typeface="Arial"/>
                <a:cs typeface="Arial"/>
              </a:rPr>
              <a:t>وقد تخترق عدة أنابيب لقاح المبيض، ولكن عدد البذور التي تتكشف يعتمد على عدد البويضات. بعد الإخصاب، ينمو المبيض الذي يحتوي على بويضة واحدة إلى ثمرة ذات بذرة واحدة مثل </a:t>
            </a:r>
            <a:r>
              <a:rPr lang="ar-SA" altLang="fr-FR" sz="2800" b="1" kern="0" dirty="0" err="1">
                <a:solidFill>
                  <a:srgbClr val="000000"/>
                </a:solidFill>
                <a:latin typeface="Arial"/>
                <a:cs typeface="Arial"/>
              </a:rPr>
              <a:t>البلوطة</a:t>
            </a:r>
            <a:r>
              <a:rPr lang="ar-SA" altLang="fr-FR" sz="2800" b="1" kern="0" dirty="0">
                <a:solidFill>
                  <a:srgbClr val="000000"/>
                </a:solidFill>
                <a:latin typeface="Arial"/>
                <a:cs typeface="Arial"/>
              </a:rPr>
              <a:t>. أما المبيض الذي يحتوي على بويضات عديدة، فإنه ينمو إلى ثمرة ذات بذور عديدة، مثل قرن حشيشة اللبن أو ثمرة البطيخ</a:t>
            </a:r>
            <a:r>
              <a:rPr lang="ar-TN" altLang="fr-FR" sz="2800" b="1" kern="0" dirty="0">
                <a:solidFill>
                  <a:srgbClr val="000000"/>
                </a:solidFill>
                <a:latin typeface="Arial"/>
                <a:cs typeface="Arial"/>
              </a:rPr>
              <a:t> .</a:t>
            </a:r>
            <a:endParaRPr lang="fr-FR" dirty="0"/>
          </a:p>
        </p:txBody>
      </p:sp>
      <p:sp>
        <p:nvSpPr>
          <p:cNvPr id="2" name="Titre 1"/>
          <p:cNvSpPr>
            <a:spLocks noGrp="1"/>
          </p:cNvSpPr>
          <p:nvPr>
            <p:ph type="title"/>
          </p:nvPr>
        </p:nvSpPr>
        <p:spPr/>
        <p:txBody>
          <a:bodyPr>
            <a:normAutofit/>
          </a:bodyPr>
          <a:lstStyle/>
          <a:p>
            <a:r>
              <a:rPr lang="ar-SA" altLang="fr-FR" sz="4400" b="1" kern="0" dirty="0">
                <a:solidFill>
                  <a:srgbClr val="339933"/>
                </a:solidFill>
                <a:latin typeface="Arial"/>
                <a:cs typeface="Diwani Letter" pitchFamily="2" charset="-78"/>
              </a:rPr>
              <a:t>الإخصاب</a:t>
            </a:r>
            <a:r>
              <a:rPr lang="en-US" altLang="fr-FR" sz="4400" b="1" kern="0" dirty="0">
                <a:solidFill>
                  <a:srgbClr val="000000"/>
                </a:solidFill>
                <a:latin typeface="Arial"/>
                <a:cs typeface="Diwani Letter" pitchFamily="2" charset="-78"/>
              </a:rPr>
              <a:t> </a:t>
            </a:r>
            <a:endParaRPr lang="fr-FR" dirty="0"/>
          </a:p>
        </p:txBody>
      </p:sp>
    </p:spTree>
    <p:extLst>
      <p:ext uri="{BB962C8B-B14F-4D97-AF65-F5344CB8AC3E}">
        <p14:creationId xmlns:p14="http://schemas.microsoft.com/office/powerpoint/2010/main" val="672604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TotalTime>
  <Words>68</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Vagues</vt:lpstr>
      <vt:lpstr>الإخصاب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الإخصاب </dc:title>
  <dc:creator>ali</dc:creator>
  <cp:lastModifiedBy>ali</cp:lastModifiedBy>
  <cp:revision>4</cp:revision>
  <dcterms:created xsi:type="dcterms:W3CDTF">2018-05-10T12:18:16Z</dcterms:created>
  <dcterms:modified xsi:type="dcterms:W3CDTF">2018-05-10T12:30:22Z</dcterms:modified>
</cp:coreProperties>
</file>