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5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5F6-7EB5-4E0A-B6CC-8CF615107D2A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14CCFF48-D403-40C9-8F92-AFFE8AC7C1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5F6-7EB5-4E0A-B6CC-8CF615107D2A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F48-D403-40C9-8F92-AFFE8AC7C1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5F6-7EB5-4E0A-B6CC-8CF615107D2A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F48-D403-40C9-8F92-AFFE8AC7C1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5F6-7EB5-4E0A-B6CC-8CF615107D2A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14CCFF48-D403-40C9-8F92-AFFE8AC7C1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5F6-7EB5-4E0A-B6CC-8CF615107D2A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F48-D403-40C9-8F92-AFFE8AC7C1F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5F6-7EB5-4E0A-B6CC-8CF615107D2A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F48-D403-40C9-8F92-AFFE8AC7C1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5F6-7EB5-4E0A-B6CC-8CF615107D2A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6888"/>
          </a:xfrm>
        </p:spPr>
        <p:txBody>
          <a:bodyPr/>
          <a:lstStyle/>
          <a:p>
            <a:fld id="{14CCFF48-D403-40C9-8F92-AFFE8AC7C1F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5F6-7EB5-4E0A-B6CC-8CF615107D2A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F48-D403-40C9-8F92-AFFE8AC7C1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5F6-7EB5-4E0A-B6CC-8CF615107D2A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F48-D403-40C9-8F92-AFFE8AC7C1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5F6-7EB5-4E0A-B6CC-8CF615107D2A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F48-D403-40C9-8F92-AFFE8AC7C1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5F6-7EB5-4E0A-B6CC-8CF615107D2A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F48-D403-40C9-8F92-AFFE8AC7C1F7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C8D5F6-7EB5-4E0A-B6CC-8CF615107D2A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CCFF48-D403-40C9-8F92-AFFE8AC7C1F7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674" y="2924944"/>
            <a:ext cx="9410700" cy="841248"/>
          </a:xfrm>
        </p:spPr>
        <p:txBody>
          <a:bodyPr>
            <a:noAutofit/>
          </a:bodyPr>
          <a:lstStyle/>
          <a:p>
            <a:pPr algn="ctr"/>
            <a:r>
              <a:rPr lang="ar-TN" sz="6600" b="1" dirty="0" smtClean="0">
                <a:cs typeface="AdvertisingLight" pitchFamily="2" charset="-78"/>
              </a:rPr>
              <a:t>العلاقات المتبادلة في مستوى التغذية</a:t>
            </a:r>
            <a:endParaRPr lang="fr-FR" sz="6600" b="1" dirty="0">
              <a:cs typeface="AdvertisingLigh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079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TN" sz="4400" dirty="0" smtClean="0"/>
              <a:t>السّلسلة الغذائية</a:t>
            </a:r>
            <a:endParaRPr lang="fr-FR" sz="4400" dirty="0"/>
          </a:p>
        </p:txBody>
      </p:sp>
      <p:pic>
        <p:nvPicPr>
          <p:cNvPr id="4" name="Picture 4" descr="عناصر الوسط البيئي والسلسلة الغذائية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1700808"/>
            <a:ext cx="8352928" cy="446449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028355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7</Words>
  <Application>Microsoft Office PowerPoint</Application>
  <PresentationFormat>Format A4 (210 x 297 mm)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Promenade</vt:lpstr>
      <vt:lpstr>العلاقات المتبادلة في مستوى التغذية</vt:lpstr>
      <vt:lpstr>السّلسلة الغذائية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العلاقات المتبادلة في مستوى التغذية</dc:title>
  <dc:creator>POSTE</dc:creator>
  <cp:lastModifiedBy>POSTE</cp:lastModifiedBy>
  <cp:revision>2</cp:revision>
  <dcterms:created xsi:type="dcterms:W3CDTF">2018-05-14T05:45:10Z</dcterms:created>
  <dcterms:modified xsi:type="dcterms:W3CDTF">2018-05-14T05:49:58Z</dcterms:modified>
</cp:coreProperties>
</file>