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89334D-CD51-4C26-BD9A-28703377C33F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0E8E62-1C7E-4DDF-AEE5-A54F9F4FFEC3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60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ar-SA" altLang="fr-FR" sz="5400" b="1" kern="0" dirty="0">
                <a:solidFill>
                  <a:srgbClr val="FF0000"/>
                </a:solidFill>
                <a:latin typeface="Arial"/>
                <a:cs typeface="Farsi Simple Bold" pitchFamily="2" charset="-78"/>
              </a:rPr>
              <a:t>عناصر الوسط البيئي والس</a:t>
            </a:r>
            <a:r>
              <a:rPr lang="ar-TN" altLang="fr-FR" sz="5400" b="1" kern="0" dirty="0">
                <a:solidFill>
                  <a:srgbClr val="FF0000"/>
                </a:solidFill>
                <a:latin typeface="Arial"/>
                <a:cs typeface="Farsi Simple Bold" pitchFamily="2" charset="-78"/>
              </a:rPr>
              <a:t>ّ</a:t>
            </a:r>
            <a:r>
              <a:rPr lang="ar-SA" altLang="fr-FR" sz="5400" b="1" kern="0" dirty="0">
                <a:solidFill>
                  <a:srgbClr val="FF0000"/>
                </a:solidFill>
                <a:latin typeface="Arial"/>
                <a:cs typeface="Farsi Simple Bold" pitchFamily="2" charset="-78"/>
              </a:rPr>
              <a:t>لسلة الغذائية</a:t>
            </a:r>
            <a:endParaRPr lang="fr-FR" dirty="0"/>
          </a:p>
        </p:txBody>
      </p:sp>
      <p:pic>
        <p:nvPicPr>
          <p:cNvPr id="4" name="Picture 4" descr="عناصر الوسط البيئي والسلسلة الغذائية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800"/>
            <a:ext cx="8713788" cy="50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286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7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Civil</vt:lpstr>
      <vt:lpstr>Présentation PowerPoint</vt:lpstr>
      <vt:lpstr>عناصر الوسط البيئي والسّلسلة الغذائية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</dc:creator>
  <cp:lastModifiedBy>ali</cp:lastModifiedBy>
  <cp:revision>1</cp:revision>
  <dcterms:created xsi:type="dcterms:W3CDTF">2018-05-15T11:58:07Z</dcterms:created>
  <dcterms:modified xsi:type="dcterms:W3CDTF">2018-05-15T11:59:26Z</dcterms:modified>
</cp:coreProperties>
</file>