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727418B-4271-48B1-8497-92BE58307CFD}" type="datetimeFigureOut">
              <a:rPr lang="fr-FR" smtClean="0"/>
              <a:t>16/05/2018</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4487B6F-54F0-48E6-BDCD-00E13950B142}"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727418B-4271-48B1-8497-92BE58307CFD}" type="datetimeFigureOut">
              <a:rPr lang="fr-FR" smtClean="0"/>
              <a:t>16/05/2018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727418B-4271-48B1-8497-92BE58307CFD}" type="datetimeFigureOut">
              <a:rPr lang="fr-FR" smtClean="0"/>
              <a:t>16/05/2018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727418B-4271-48B1-8497-92BE58307CFD}" type="datetimeFigureOut">
              <a:rPr lang="fr-FR" smtClean="0"/>
              <a:t>16/05/2018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727418B-4271-48B1-8497-92BE58307CFD}" type="datetimeFigureOut">
              <a:rPr lang="fr-FR" smtClean="0"/>
              <a:t>16/05/2018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4727418B-4271-48B1-8497-92BE58307CFD}" type="datetimeFigureOut">
              <a:rPr lang="fr-FR" smtClean="0"/>
              <a:t>16/05/2018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4487B6F-54F0-48E6-BDCD-00E13950B142}"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727418B-4271-48B1-8497-92BE58307CFD}" type="datetimeFigureOut">
              <a:rPr lang="fr-FR" smtClean="0"/>
              <a:t>16/05/2018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727418B-4271-48B1-8497-92BE58307CFD}" type="datetimeFigureOut">
              <a:rPr lang="fr-FR" smtClean="0"/>
              <a:t>16/05/2018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7418B-4271-48B1-8497-92BE58307CFD}" type="datetimeFigureOut">
              <a:rPr lang="fr-FR" smtClean="0"/>
              <a:t>16/05/2018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27418B-4271-48B1-8497-92BE58307CFD}" type="datetimeFigureOut">
              <a:rPr lang="fr-FR" smtClean="0"/>
              <a:t>16/05/2018</a:t>
            </a:fld>
            <a:endParaRPr lang="fr-FR"/>
          </a:p>
        </p:txBody>
      </p:sp>
      <p:sp>
        <p:nvSpPr>
          <p:cNvPr id="7" name="Slide Number Placeholder 6"/>
          <p:cNvSpPr>
            <a:spLocks noGrp="1"/>
          </p:cNvSpPr>
          <p:nvPr>
            <p:ph type="sldNum" sz="quarter" idx="12"/>
          </p:nvPr>
        </p:nvSpPr>
        <p:spPr/>
        <p:txBody>
          <a:bodyPr/>
          <a:lstStyle/>
          <a:p>
            <a:fld id="{14487B6F-54F0-48E6-BDCD-00E13950B142}"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727418B-4271-48B1-8497-92BE58307CFD}" type="datetimeFigureOut">
              <a:rPr lang="fr-FR" smtClean="0"/>
              <a:t>16/05/2018</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14487B6F-54F0-48E6-BDCD-00E13950B14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727418B-4271-48B1-8497-92BE58307CFD}" type="datetimeFigureOut">
              <a:rPr lang="fr-FR" smtClean="0"/>
              <a:t>16/05/2018</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4487B6F-54F0-48E6-BDCD-00E13950B14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2780928"/>
            <a:ext cx="7632848" cy="1143000"/>
          </a:xfrm>
        </p:spPr>
        <p:txBody>
          <a:bodyPr>
            <a:noAutofit/>
          </a:bodyPr>
          <a:lstStyle/>
          <a:p>
            <a:pPr algn="ctr"/>
            <a:r>
              <a:rPr lang="ar-TN" sz="8000" b="1" dirty="0" smtClean="0">
                <a:cs typeface="AF_Diwani" pitchFamily="2" charset="-78"/>
              </a:rPr>
              <a:t>الأمراض الناتجة عن التّلوث</a:t>
            </a:r>
            <a:endParaRPr lang="fr-FR" sz="8000" b="1" dirty="0">
              <a:cs typeface="AF_Diwani" pitchFamily="2" charset="-78"/>
            </a:endParaRPr>
          </a:p>
        </p:txBody>
      </p:sp>
    </p:spTree>
    <p:extLst>
      <p:ext uri="{BB962C8B-B14F-4D97-AF65-F5344CB8AC3E}">
        <p14:creationId xmlns:p14="http://schemas.microsoft.com/office/powerpoint/2010/main" val="934103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ar-TN" sz="8000" b="1" dirty="0" smtClean="0">
                <a:solidFill>
                  <a:srgbClr val="FF0000"/>
                </a:solidFill>
                <a:cs typeface="AF_Diwani" pitchFamily="2" charset="-78"/>
              </a:rPr>
              <a:t>مرض الحمة </a:t>
            </a:r>
            <a:r>
              <a:rPr lang="ar-TN" sz="8000" b="1" dirty="0" err="1" smtClean="0">
                <a:solidFill>
                  <a:srgbClr val="FF0000"/>
                </a:solidFill>
                <a:cs typeface="AF_Diwani" pitchFamily="2" charset="-78"/>
              </a:rPr>
              <a:t>التيفيّة</a:t>
            </a:r>
            <a:endParaRPr lang="fr-FR" sz="8000" b="1" dirty="0">
              <a:solidFill>
                <a:srgbClr val="FF0000"/>
              </a:solidFill>
              <a:cs typeface="AF_Diwani" pitchFamily="2" charset="-78"/>
            </a:endParaRPr>
          </a:p>
        </p:txBody>
      </p:sp>
      <p:sp>
        <p:nvSpPr>
          <p:cNvPr id="3" name="Espace réservé du contenu 2"/>
          <p:cNvSpPr>
            <a:spLocks noGrp="1"/>
          </p:cNvSpPr>
          <p:nvPr>
            <p:ph idx="1"/>
          </p:nvPr>
        </p:nvSpPr>
        <p:spPr/>
        <p:txBody>
          <a:bodyPr>
            <a:normAutofit fontScale="85000" lnSpcReduction="20000"/>
          </a:bodyPr>
          <a:lstStyle/>
          <a:p>
            <a:pPr marL="68580" indent="0" algn="justLow" rtl="1">
              <a:buNone/>
            </a:pPr>
            <a:r>
              <a:rPr lang="ar-TN" sz="2700" b="1" dirty="0">
                <a:solidFill>
                  <a:prstClr val="black"/>
                </a:solidFill>
                <a:latin typeface="Arial" pitchFamily="34" charset="0"/>
              </a:rPr>
              <a:t>نتقي مرض الحمى </a:t>
            </a:r>
            <a:r>
              <a:rPr lang="ar-TN" sz="2700" b="1" dirty="0" err="1">
                <a:solidFill>
                  <a:prstClr val="black"/>
                </a:solidFill>
                <a:latin typeface="Arial" pitchFamily="34" charset="0"/>
              </a:rPr>
              <a:t>التّيفيّة</a:t>
            </a:r>
            <a:r>
              <a:rPr lang="ar-TN" sz="2700" b="1" dirty="0">
                <a:solidFill>
                  <a:prstClr val="black"/>
                </a:solidFill>
                <a:latin typeface="Arial" pitchFamily="34" charset="0"/>
              </a:rPr>
              <a:t> بشرب الماء الخالي من الشّوائب والجّراثيم وغسل الخّضروات والفواكه </a:t>
            </a:r>
            <a:r>
              <a:rPr lang="ar-TN" sz="2700" b="1" dirty="0" err="1">
                <a:solidFill>
                  <a:prstClr val="black"/>
                </a:solidFill>
                <a:latin typeface="Arial" pitchFamily="34" charset="0"/>
              </a:rPr>
              <a:t>الطيصاب</a:t>
            </a:r>
            <a:r>
              <a:rPr lang="ar-TN" sz="2700" b="1" dirty="0">
                <a:solidFill>
                  <a:prstClr val="black"/>
                </a:solidFill>
                <a:latin typeface="Arial" pitchFamily="34" charset="0"/>
              </a:rPr>
              <a:t> الإنسان بالحمى </a:t>
            </a:r>
            <a:r>
              <a:rPr lang="ar-TN" sz="2700" b="1" dirty="0" err="1">
                <a:solidFill>
                  <a:prstClr val="black"/>
                </a:solidFill>
                <a:latin typeface="Arial" pitchFamily="34" charset="0"/>
              </a:rPr>
              <a:t>التّيفيّة</a:t>
            </a:r>
            <a:r>
              <a:rPr lang="ar-TN" sz="2700" b="1" dirty="0">
                <a:solidFill>
                  <a:prstClr val="black"/>
                </a:solidFill>
                <a:latin typeface="Arial" pitchFamily="34" charset="0"/>
              </a:rPr>
              <a:t> عند شربه </a:t>
            </a:r>
            <a:r>
              <a:rPr lang="ar-TN" sz="2700" b="1" dirty="0" err="1">
                <a:solidFill>
                  <a:prstClr val="black"/>
                </a:solidFill>
                <a:latin typeface="Arial" pitchFamily="34" charset="0"/>
              </a:rPr>
              <a:t>شربه</a:t>
            </a:r>
            <a:r>
              <a:rPr lang="ar-TN" sz="2700" b="1" dirty="0">
                <a:solidFill>
                  <a:prstClr val="black"/>
                </a:solidFill>
                <a:latin typeface="Arial" pitchFamily="34" charset="0"/>
              </a:rPr>
              <a:t> ماء الوادي أو البّئر المتواجدين قرب المراحيض ومصبات الفضلات، أو عند أكله خضروات تمّ سقيها بمياه ملوّثة كما يساعد الذّباب على نقل جرثومة هذا المرض من براز من براز المريض إلى طعام الشّخص السّليم. ومن أعراض هذا المرض الحمى والصداع وألام في </a:t>
            </a:r>
            <a:r>
              <a:rPr lang="ar-TN" sz="2700" b="1" dirty="0" err="1">
                <a:solidFill>
                  <a:prstClr val="black"/>
                </a:solidFill>
                <a:latin typeface="Arial" pitchFamily="34" charset="0"/>
              </a:rPr>
              <a:t>الأمعاءّازجة</a:t>
            </a:r>
            <a:r>
              <a:rPr lang="ar-TN" sz="2700" b="1" dirty="0">
                <a:solidFill>
                  <a:prstClr val="black"/>
                </a:solidFill>
                <a:latin typeface="Arial" pitchFamily="34" charset="0"/>
              </a:rPr>
              <a:t> قبل أكلها </a:t>
            </a:r>
            <a:r>
              <a:rPr lang="ar-TN" sz="2700" b="1" dirty="0" err="1">
                <a:solidFill>
                  <a:prstClr val="black"/>
                </a:solidFill>
                <a:latin typeface="Arial" pitchFamily="34" charset="0"/>
              </a:rPr>
              <a:t>وبتغلية</a:t>
            </a:r>
            <a:r>
              <a:rPr lang="ar-TN" sz="2700" b="1" dirty="0">
                <a:solidFill>
                  <a:prstClr val="black"/>
                </a:solidFill>
                <a:latin typeface="Arial" pitchFamily="34" charset="0"/>
              </a:rPr>
              <a:t> الحليب وبمقاومة الذباب</a:t>
            </a:r>
            <a:endParaRPr lang="ar-TN" b="1" dirty="0" smtClean="0">
              <a:latin typeface="Arial" pitchFamily="34" charset="0"/>
              <a:cs typeface="Arial" pitchFamily="34" charset="0"/>
            </a:endParaRPr>
          </a:p>
        </p:txBody>
      </p:sp>
    </p:spTree>
    <p:extLst>
      <p:ext uri="{BB962C8B-B14F-4D97-AF65-F5344CB8AC3E}">
        <p14:creationId xmlns:p14="http://schemas.microsoft.com/office/powerpoint/2010/main" val="2674944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RÃ©sultat de recherche d'images pour &quot;â«ØµÙØ± Ø§ÙØ­ÙÙ Ø§ÙØªÙÙÙÙØ©â¬â&quo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052736"/>
            <a:ext cx="6408712"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3114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TotalTime>
  <Words>78</Words>
  <Application>Microsoft Office PowerPoint</Application>
  <PresentationFormat>Affichage à l'écran (4:3)</PresentationFormat>
  <Paragraphs>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Austin</vt:lpstr>
      <vt:lpstr>الأمراض الناتجة عن التّلوث</vt:lpstr>
      <vt:lpstr>مرض الحمة التيفيّة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الأمراض الناتجة عن التّلوث</dc:title>
  <dc:creator>POSTE</dc:creator>
  <cp:lastModifiedBy>POSTE</cp:lastModifiedBy>
  <cp:revision>3</cp:revision>
  <dcterms:created xsi:type="dcterms:W3CDTF">2018-05-16T07:54:05Z</dcterms:created>
  <dcterms:modified xsi:type="dcterms:W3CDTF">2018-05-16T08:14:23Z</dcterms:modified>
</cp:coreProperties>
</file>