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19C6A2-3BB7-429B-B926-6ABF5D694E26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E28D69-E659-44A8-ACEC-7CF7606DF5C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831360"/>
            <a:ext cx="8593016" cy="1541856"/>
          </a:xfrm>
        </p:spPr>
        <p:txBody>
          <a:bodyPr>
            <a:normAutofit/>
          </a:bodyPr>
          <a:lstStyle/>
          <a:p>
            <a:pPr algn="ctr"/>
            <a:r>
              <a:rPr lang="ar-TN" sz="5400" b="1" dirty="0" smtClean="0">
                <a:solidFill>
                  <a:srgbClr val="FF0000"/>
                </a:solidFill>
                <a:latin typeface="Alien Marksman" pitchFamily="2" charset="0"/>
                <a:ea typeface="Tahoma" pitchFamily="34" charset="0"/>
                <a:cs typeface="Arabic Transparent" pitchFamily="2" charset="-78"/>
              </a:rPr>
              <a:t> </a:t>
            </a:r>
            <a:r>
              <a:rPr lang="ar-TN" sz="8000" b="1" dirty="0" smtClean="0">
                <a:solidFill>
                  <a:srgbClr val="FF0000"/>
                </a:solidFill>
                <a:latin typeface="Alien Marksman" pitchFamily="2" charset="0"/>
                <a:ea typeface="Tahoma" pitchFamily="34" charset="0"/>
                <a:cs typeface="DecoType Thuluth" pitchFamily="2" charset="-78"/>
              </a:rPr>
              <a:t>الأمراض الناتجة عن التلوث </a:t>
            </a:r>
            <a:endParaRPr lang="fr-FR" sz="8000" b="1" dirty="0">
              <a:solidFill>
                <a:srgbClr val="FF0000"/>
              </a:solidFill>
              <a:latin typeface="Alien Marksman" pitchFamily="2" charset="0"/>
              <a:ea typeface="Tahoma" pitchFamily="34" charset="0"/>
              <a:cs typeface="DecoType Thulut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249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TN" sz="7200" b="1" dirty="0" smtClean="0">
                <a:latin typeface="Arial" pitchFamily="34" charset="0"/>
                <a:cs typeface="DecoType Thuluth" pitchFamily="2" charset="-78"/>
              </a:rPr>
              <a:t>الحّمة </a:t>
            </a:r>
            <a:r>
              <a:rPr lang="ar-TN" sz="7200" b="1" dirty="0" err="1" smtClean="0">
                <a:latin typeface="Arial" pitchFamily="34" charset="0"/>
                <a:cs typeface="DecoType Thuluth" pitchFamily="2" charset="-78"/>
              </a:rPr>
              <a:t>التيّفيّة</a:t>
            </a:r>
            <a:r>
              <a:rPr lang="ar-TN" sz="7200" b="1" dirty="0" smtClean="0">
                <a:latin typeface="Arial" pitchFamily="34" charset="0"/>
                <a:cs typeface="DecoType Thuluth" pitchFamily="2" charset="-78"/>
              </a:rPr>
              <a:t>                </a:t>
            </a:r>
            <a:endParaRPr lang="fr-FR" sz="7200" b="1" dirty="0">
              <a:latin typeface="Arial" pitchFamily="34" charset="0"/>
              <a:cs typeface="DecoType Thuluth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TN" b="1" dirty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يصاب الإنسان بالحمى </a:t>
            </a:r>
            <a:r>
              <a:rPr lang="ar-TN" b="1" dirty="0" err="1" smtClean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التّيفّية</a:t>
            </a:r>
            <a:r>
              <a:rPr lang="ar-TN" b="1" dirty="0" smtClean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 </a:t>
            </a:r>
            <a:r>
              <a:rPr lang="ar-TN" b="1" dirty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عند شربه ماء الوادي أو البئر المتواجدين قرب المراحيض ومصبات الفضلات , أو عند أكله خضروات </a:t>
            </a:r>
            <a:r>
              <a:rPr lang="ar-TN" b="1" dirty="0" smtClean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تم سقيها بمياه ملوثة كما يساعد الذباب </a:t>
            </a:r>
            <a:r>
              <a:rPr lang="ar-TN" b="1" dirty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على نقل جرثومة هذا المرض من براز المريض إلى طعام الشخص السليم . ومن أعراض هذا المرض الحمى والصداع وألام في الأمعاء . نتقي مرض الحمى </a:t>
            </a:r>
            <a:r>
              <a:rPr lang="ar-TN" b="1" dirty="0" err="1" smtClean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التّيفية</a:t>
            </a:r>
            <a:r>
              <a:rPr lang="ar-TN" b="1" dirty="0" smtClean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 </a:t>
            </a:r>
            <a:r>
              <a:rPr lang="ar-TN" b="1" dirty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بشرب الماء الخالي من الشوائب والجراثيم وغسل الخضروات والفواكه الطازجة قبل أكلها </a:t>
            </a:r>
            <a:r>
              <a:rPr lang="ar-TN" b="1" dirty="0" smtClean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وتغلية الحليب وبمقاومة </a:t>
            </a:r>
            <a:r>
              <a:rPr lang="ar-TN" b="1" dirty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الذباب . </a:t>
            </a:r>
            <a:r>
              <a:rPr lang="ar-TN" b="1" dirty="0" smtClean="0">
                <a:solidFill>
                  <a:schemeClr val="tx1"/>
                </a:solidFill>
                <a:latin typeface="Arial" pitchFamily="34" charset="0"/>
                <a:cs typeface="Arabic Transparent" pitchFamily="2" charset="-78"/>
              </a:rPr>
              <a:t> </a:t>
            </a:r>
            <a:endParaRPr lang="fr-FR" b="1" dirty="0">
              <a:latin typeface="Arial" pitchFamily="34" charset="0"/>
              <a:cs typeface="Arabic Transpare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529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RÃ©sultat de recherche d'images pour &quot;â«Ø§ÙØ­ÙÙ Ø§ÙØªÙÙÙØ©â¬â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6" descr="RÃ©sultat de recherche d'images pour &quot;â«Ø§ÙØ­ÙÙ Ø§ÙØªÙÙÙØ©â¬â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764704"/>
            <a:ext cx="712879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6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78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Promenade</vt:lpstr>
      <vt:lpstr> الأمراض الناتجة عن التلوث </vt:lpstr>
      <vt:lpstr>الحّمة التيّفيّة               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الأمراض الناتجة عن التلوث</dc:title>
  <dc:creator>POSTE</dc:creator>
  <cp:lastModifiedBy>POSTE</cp:lastModifiedBy>
  <cp:revision>4</cp:revision>
  <dcterms:created xsi:type="dcterms:W3CDTF">2018-05-16T07:54:06Z</dcterms:created>
  <dcterms:modified xsi:type="dcterms:W3CDTF">2018-05-16T08:19:09Z</dcterms:modified>
</cp:coreProperties>
</file>