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906000" cy="6858000" type="A4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8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00D758-02BD-4C4B-8FCF-4E2954E56B15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9CFB2E-DAAA-49C3-9681-85EF2D6E8021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296" y="2492896"/>
            <a:ext cx="8949200" cy="1872208"/>
          </a:xfrm>
        </p:spPr>
        <p:txBody>
          <a:bodyPr>
            <a:normAutofit/>
          </a:bodyPr>
          <a:lstStyle/>
          <a:p>
            <a:pPr algn="ctr"/>
            <a:r>
              <a:rPr lang="ar-TN" sz="6600" b="1" dirty="0" smtClean="0">
                <a:solidFill>
                  <a:srgbClr val="FF0000"/>
                </a:solidFill>
                <a:cs typeface="AF_Diwani" pitchFamily="2" charset="-78"/>
              </a:rPr>
              <a:t>الشهيق و الزفير</a:t>
            </a:r>
            <a:endParaRPr lang="fr-FR" sz="6600" b="1" dirty="0">
              <a:solidFill>
                <a:srgbClr val="FF0000"/>
              </a:solidFill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9386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TN" sz="6000" b="1" dirty="0" smtClean="0">
                <a:solidFill>
                  <a:schemeClr val="accent6"/>
                </a:solidFill>
                <a:cs typeface="AdvertisingBold" pitchFamily="2" charset="-78"/>
              </a:rPr>
              <a:t>عمليّة التبادل الغازي</a:t>
            </a:r>
            <a:endParaRPr lang="fr-FR" sz="6000" b="1" dirty="0">
              <a:solidFill>
                <a:schemeClr val="accent6"/>
              </a:solidFill>
              <a:cs typeface="Advertising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TN" b="1" dirty="0" smtClean="0"/>
              <a:t>على الرئتين إدخال الهواء الجديد و إخراج الهواء القديم حتّى تزوّدا الدم بالأكسيجين و تخلصاه من ثاني أكسيد الكربون . و ينجذب الهواء الجديد إلى الداخل عندما ينقبض الحجاب و العضلات التّي بين الضلوع . و يسمّى هذا العمل </a:t>
            </a:r>
            <a:r>
              <a:rPr lang="ar-TN" b="1" dirty="0" smtClean="0">
                <a:solidFill>
                  <a:srgbClr val="FF0000"/>
                </a:solidFill>
              </a:rPr>
              <a:t>الشهيق </a:t>
            </a:r>
            <a:r>
              <a:rPr lang="ar-TN" b="1" dirty="0" smtClean="0">
                <a:solidFill>
                  <a:schemeClr val="tx1"/>
                </a:solidFill>
              </a:rPr>
              <a:t>,وهو يزيد حجم الصدر  يسبب تمدد الرئتين .و يخلق التمدد فراغا خفيفا في الرئتين , فيسري إليهما الهواء من الخارج . ثمّ يعود حجم الرئتين إلى التناقص و يخرج الغاز إلى الخارج عندما تسترخي العضلات . و يسمّى هذا العمل</a:t>
            </a:r>
            <a:r>
              <a:rPr lang="ar-TN" b="1" dirty="0" smtClean="0">
                <a:solidFill>
                  <a:srgbClr val="FF0000"/>
                </a:solidFill>
              </a:rPr>
              <a:t> الزفير 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24159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8" y="548680"/>
            <a:ext cx="8424935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401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90</Words>
  <Application>Microsoft Office PowerPoint</Application>
  <PresentationFormat>Format A4 (210 x 297 mm)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Promenade</vt:lpstr>
      <vt:lpstr>الشهيق و الزفير</vt:lpstr>
      <vt:lpstr>عمليّة التبادل الغازي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POSTE</dc:creator>
  <cp:lastModifiedBy>POSTE</cp:lastModifiedBy>
  <cp:revision>4</cp:revision>
  <dcterms:created xsi:type="dcterms:W3CDTF">2018-05-21T07:35:13Z</dcterms:created>
  <dcterms:modified xsi:type="dcterms:W3CDTF">2018-05-21T07:56:27Z</dcterms:modified>
</cp:coreProperties>
</file>