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A2F68C-6095-42D2-9194-9B1D70944DCC}" type="datetimeFigureOut">
              <a:rPr lang="fr-FR" smtClean="0"/>
              <a:t>21/05/2018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B861BA-9F8F-41DE-871D-2C8BA1375644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TN" sz="6600" b="0" dirty="0" smtClean="0">
                <a:cs typeface="AF_Diwani" pitchFamily="2" charset="-78"/>
              </a:rPr>
              <a:t>عملّة التّبادل الغازي</a:t>
            </a:r>
            <a:endParaRPr lang="fr-FR" sz="6600" b="0" dirty="0">
              <a:cs typeface="AF_Diwani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Low" rtl="1">
              <a:buNone/>
            </a:pPr>
            <a:r>
              <a:rPr lang="ar-TN" sz="3200" b="1" dirty="0" smtClean="0">
                <a:latin typeface="Arial" pitchFamily="34" charset="0"/>
                <a:cs typeface="Arial" pitchFamily="34" charset="0"/>
              </a:rPr>
              <a:t>على الرئتين إدخال الهواء الجديد وإخراج الهواء القديم حتى تزوّدا الدم بالأكسجين و تخلصاه من ثاني أكسيد الكربون ,وينجذب الهواء الجديد إلى الداخل  عندما ينقبض الحجاب والعضلات التي بين الضلوع, ويسمى هذا العمل الشهيق ، وهو يزيد حجم الصدر و يسبب تمدد الرئتين, ويخلق التمدد فراغا خفيفا في الرئتين ،فيسري إليهما الهواء من الخارج , ثم يعود حجم الرئتين إلى التناقص و يخرج الغاز إلى الخارج عندما تسترخي العضلات , ويسمى  هذا العمل الزفير</a:t>
            </a:r>
            <a:r>
              <a:rPr lang="ar-TN" sz="3200" dirty="0" smtClean="0">
                <a:latin typeface="Arial" pitchFamily="34" charset="0"/>
                <a:cs typeface="Arial" pitchFamily="34" charset="0"/>
              </a:rPr>
              <a:t>,</a:t>
            </a:r>
            <a:endParaRPr lang="fr-FR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89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82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Apex</vt:lpstr>
      <vt:lpstr>عملّة التّبادل الغازي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POSTE</dc:creator>
  <cp:lastModifiedBy>POSTE</cp:lastModifiedBy>
  <cp:revision>7</cp:revision>
  <dcterms:created xsi:type="dcterms:W3CDTF">2018-05-21T07:38:11Z</dcterms:created>
  <dcterms:modified xsi:type="dcterms:W3CDTF">2018-05-21T08:27:17Z</dcterms:modified>
</cp:coreProperties>
</file>