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5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14271" y="0"/>
            <a:ext cx="10760026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941346" y="-21511"/>
            <a:ext cx="3985709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036521" y="-21511"/>
            <a:ext cx="37973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7813" y="2708476"/>
            <a:ext cx="3589468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7813" y="4421081"/>
            <a:ext cx="3585620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33639" y="1516829"/>
            <a:ext cx="23114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6E28ABC-099A-4BC0-B758-D50B3A3526B7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5038463" y="6088284"/>
            <a:ext cx="37973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5480" y="5719967"/>
            <a:ext cx="3067558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36521" y="5719967"/>
            <a:ext cx="697305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3514C7E-5052-437A-9CAB-985CF1489886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5038463" y="6088284"/>
            <a:ext cx="37973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8ABC-099A-4BC0-B758-D50B3A3526B7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4C7E-5052-437A-9CAB-985CF14898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1030147"/>
            <a:ext cx="1608157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071" y="1030147"/>
            <a:ext cx="5875679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8ABC-099A-4BC0-B758-D50B3A3526B7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4C7E-5052-437A-9CAB-985CF14898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8ABC-099A-4BC0-B758-D50B3A3526B7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4C7E-5052-437A-9CAB-985CF14898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32" y="2900830"/>
            <a:ext cx="7190590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533" y="4267201"/>
            <a:ext cx="7190589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8ABC-099A-4BC0-B758-D50B3A3526B7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4C7E-5052-437A-9CAB-985CF14898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8ABC-099A-4BC0-B758-D50B3A3526B7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4C7E-5052-437A-9CAB-985CF148988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29284" y="2313432"/>
            <a:ext cx="3704844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2313431"/>
            <a:ext cx="3704844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9787" y="2316009"/>
            <a:ext cx="331191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8531" y="2974695"/>
            <a:ext cx="3704844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491" y="2316010"/>
            <a:ext cx="331036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248" y="2974695"/>
            <a:ext cx="3704844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8ABC-099A-4BC0-B758-D50B3A3526B7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4C7E-5052-437A-9CAB-985CF14898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8ABC-099A-4BC0-B758-D50B3A3526B7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4C7E-5052-437A-9CAB-985CF14898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8ABC-099A-4BC0-B758-D50B3A3526B7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4C7E-5052-437A-9CAB-985CF14898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14271" y="0"/>
            <a:ext cx="10760026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941346" y="-21511"/>
            <a:ext cx="3985709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036521" y="-21510"/>
            <a:ext cx="37973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8ABC-099A-4BC0-B758-D50B3A3526B7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4C7E-5052-437A-9CAB-985CF1489886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81036" y="601884"/>
            <a:ext cx="3859112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385" y="856527"/>
            <a:ext cx="334797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038463" y="6088284"/>
            <a:ext cx="37973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28235" y="5724836"/>
            <a:ext cx="3784803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4819" y="2657435"/>
            <a:ext cx="3579953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1308" y="4136994"/>
            <a:ext cx="3573683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14271" y="0"/>
            <a:ext cx="10760026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941346" y="-21511"/>
            <a:ext cx="3985709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036521" y="-21510"/>
            <a:ext cx="37973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81036" y="601884"/>
            <a:ext cx="3859112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5038463" y="6088284"/>
            <a:ext cx="37973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8959" y="2660904"/>
            <a:ext cx="3576066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88976" y="693795"/>
            <a:ext cx="3639592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29183" y="4133089"/>
            <a:ext cx="3575621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8ABC-099A-4BC0-B758-D50B3A3526B7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28235" y="5724836"/>
            <a:ext cx="3784803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4C7E-5052-437A-9CAB-985CF14898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30200" y="0"/>
            <a:ext cx="10760026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95300" y="333488"/>
            <a:ext cx="89154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941346" y="-21511"/>
            <a:ext cx="3985709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036521" y="-21510"/>
            <a:ext cx="37973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448" y="1027664"/>
            <a:ext cx="7610139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450" y="2323652"/>
            <a:ext cx="734209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7170" y="22449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6E28ABC-099A-4BC0-B758-D50B3A3526B7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28235" y="5852161"/>
            <a:ext cx="3793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36521" y="224492"/>
            <a:ext cx="14431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3514C7E-5052-437A-9CAB-985CF148988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TN" sz="6600" b="1" dirty="0" smtClean="0">
                <a:cs typeface="AF_Diwani" pitchFamily="2" charset="-78"/>
              </a:rPr>
              <a:t>عمليّة التّبادل الغازي</a:t>
            </a:r>
            <a:endParaRPr lang="fr-FR" sz="6600" b="1" dirty="0">
              <a:cs typeface="AF_Diwani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 algn="just" rtl="1">
              <a:buNone/>
            </a:pPr>
            <a:r>
              <a:rPr lang="ar-T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على الرئتين إدخال الهواء الجديد و إخراج الهواء القديم حتى تزوّدا الدم بالأكسجين و تخاصاه من ثاني أكسيد الكربون و ينقبض الحجاب و العضلات التي بين </a:t>
            </a:r>
            <a:r>
              <a:rPr lang="ar-TN" sz="3200" b="1" smtClean="0">
                <a:latin typeface="Arial" panose="020B0604020202020204" pitchFamily="34" charset="0"/>
                <a:cs typeface="Arial" panose="020B0604020202020204" pitchFamily="34" charset="0"/>
              </a:rPr>
              <a:t>الضلوع </a:t>
            </a:r>
            <a:r>
              <a:rPr lang="ar-TN" sz="3200" b="1" smtClean="0"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TN" sz="3200" b="1" smtClean="0">
                <a:latin typeface="Arial" panose="020B0604020202020204" pitchFamily="34" charset="0"/>
                <a:cs typeface="Arial" panose="020B0604020202020204" pitchFamily="34" charset="0"/>
              </a:rPr>
              <a:t>يسمى </a:t>
            </a:r>
            <a:r>
              <a:rPr lang="ar-T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هذا العمل الشهيق، وهو يزيد حجم الصدر ويسبب تمدد الرئتين ويخلق التمدد فراغًا خفيفًا في الرئتين، فيسري إليهما الهواء من الخارج ثم يعود حجم الرئتين إلى التناقص و يخرج الغاز إلى الخارج عندما تسترخي العضلات و يسمى هذا العمل الزفير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83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</TotalTime>
  <Words>73</Words>
  <Application>Microsoft Office PowerPoint</Application>
  <PresentationFormat>Format A4 (210 x 297 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Austin</vt:lpstr>
      <vt:lpstr>عمليّة التّبادل الغازي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عمليّة التّبادل الغازي</dc:title>
  <dc:creator>POSTE</dc:creator>
  <cp:lastModifiedBy>POSTE</cp:lastModifiedBy>
  <cp:revision>11</cp:revision>
  <dcterms:created xsi:type="dcterms:W3CDTF">2018-05-22T08:51:52Z</dcterms:created>
  <dcterms:modified xsi:type="dcterms:W3CDTF">2018-05-22T09:34:43Z</dcterms:modified>
</cp:coreProperties>
</file>