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Lst>
  <p:sldSz cx="9906000" cy="6858000" type="A4"/>
  <p:notesSz cx="9144000" cy="6858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2" d="100"/>
          <a:sy n="62" d="100"/>
        </p:scale>
        <p:origin x="-1224" y="-84"/>
      </p:cViewPr>
      <p:guideLst>
        <p:guide orient="horz" pos="2160"/>
        <p:guide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grpSp>
        <p:nvGrpSpPr>
          <p:cNvPr id="43" name="Group 42"/>
          <p:cNvGrpSpPr/>
          <p:nvPr/>
        </p:nvGrpSpPr>
        <p:grpSpPr>
          <a:xfrm>
            <a:off x="-414271" y="0"/>
            <a:ext cx="10760026"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941346" y="-21511"/>
            <a:ext cx="3985709"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5036521" y="-21511"/>
            <a:ext cx="37973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5127813" y="2708476"/>
            <a:ext cx="3589468" cy="1702160"/>
          </a:xfrm>
        </p:spPr>
        <p:txBody>
          <a:bodyPr>
            <a:normAutofit/>
          </a:bodyPr>
          <a:lstStyle>
            <a:lvl1pPr>
              <a:defRPr sz="3600"/>
            </a:lvl1pPr>
          </a:lstStyle>
          <a:p>
            <a:r>
              <a:rPr lang="fr-FR" smtClean="0"/>
              <a:t>Modifiez le style du titre</a:t>
            </a:r>
            <a:endParaRPr lang="en-US" dirty="0"/>
          </a:p>
        </p:txBody>
      </p:sp>
      <p:sp>
        <p:nvSpPr>
          <p:cNvPr id="3" name="Subtitle 2"/>
          <p:cNvSpPr>
            <a:spLocks noGrp="1"/>
          </p:cNvSpPr>
          <p:nvPr>
            <p:ph type="subTitle" idx="1"/>
          </p:nvPr>
        </p:nvSpPr>
        <p:spPr>
          <a:xfrm>
            <a:off x="5127813" y="4421081"/>
            <a:ext cx="3585620"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en-US" dirty="0"/>
          </a:p>
        </p:txBody>
      </p:sp>
      <p:sp>
        <p:nvSpPr>
          <p:cNvPr id="4" name="Date Placeholder 3"/>
          <p:cNvSpPr>
            <a:spLocks noGrp="1"/>
          </p:cNvSpPr>
          <p:nvPr>
            <p:ph type="dt" sz="half" idx="10"/>
          </p:nvPr>
        </p:nvSpPr>
        <p:spPr>
          <a:xfrm>
            <a:off x="5133639" y="1516829"/>
            <a:ext cx="2311400" cy="750981"/>
          </a:xfrm>
        </p:spPr>
        <p:txBody>
          <a:bodyPr anchor="b"/>
          <a:lstStyle>
            <a:lvl1pPr algn="l">
              <a:defRPr sz="2400"/>
            </a:lvl1pPr>
          </a:lstStyle>
          <a:p>
            <a:fld id="{C7779A07-4B91-4371-A315-52A8AF5ADB05}" type="datetimeFigureOut">
              <a:rPr lang="fr-FR" smtClean="0"/>
              <a:t>22/05/2018</a:t>
            </a:fld>
            <a:endParaRPr lang="fr-FR"/>
          </a:p>
        </p:txBody>
      </p:sp>
      <p:sp>
        <p:nvSpPr>
          <p:cNvPr id="50" name="Rectangle 49"/>
          <p:cNvSpPr/>
          <p:nvPr/>
        </p:nvSpPr>
        <p:spPr>
          <a:xfrm>
            <a:off x="5038463" y="6088284"/>
            <a:ext cx="37973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745480" y="5719967"/>
            <a:ext cx="3067558" cy="365125"/>
          </a:xfrm>
        </p:spPr>
        <p:txBody>
          <a:bodyPr>
            <a:normAutofit/>
          </a:bodyPr>
          <a:lstStyle>
            <a:lvl1pPr>
              <a:defRPr>
                <a:solidFill>
                  <a:schemeClr val="accent1"/>
                </a:solidFill>
              </a:defRPr>
            </a:lvl1pPr>
          </a:lstStyle>
          <a:p>
            <a:endParaRPr lang="fr-FR"/>
          </a:p>
        </p:txBody>
      </p:sp>
      <p:sp>
        <p:nvSpPr>
          <p:cNvPr id="6" name="Slide Number Placeholder 5"/>
          <p:cNvSpPr>
            <a:spLocks noGrp="1"/>
          </p:cNvSpPr>
          <p:nvPr>
            <p:ph type="sldNum" sz="quarter" idx="12"/>
          </p:nvPr>
        </p:nvSpPr>
        <p:spPr>
          <a:xfrm>
            <a:off x="5036521" y="5719967"/>
            <a:ext cx="697305" cy="365125"/>
          </a:xfrm>
        </p:spPr>
        <p:txBody>
          <a:bodyPr/>
          <a:lstStyle>
            <a:lvl1pPr>
              <a:defRPr>
                <a:solidFill>
                  <a:schemeClr val="accent1"/>
                </a:solidFill>
              </a:defRPr>
            </a:lvl1pPr>
          </a:lstStyle>
          <a:p>
            <a:fld id="{969872B5-D362-4328-8A85-A56821DFA2E8}" type="slidenum">
              <a:rPr lang="fr-FR" smtClean="0"/>
              <a:t>‹N°›</a:t>
            </a:fld>
            <a:endParaRPr lang="fr-FR"/>
          </a:p>
        </p:txBody>
      </p:sp>
      <p:sp>
        <p:nvSpPr>
          <p:cNvPr id="89" name="Rectangle 88"/>
          <p:cNvSpPr/>
          <p:nvPr/>
        </p:nvSpPr>
        <p:spPr>
          <a:xfrm>
            <a:off x="5038463" y="6088284"/>
            <a:ext cx="37973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a:p>
        </p:txBody>
      </p:sp>
      <p:sp>
        <p:nvSpPr>
          <p:cNvPr id="3" name="Vertical Text Placeholder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Date Placeholder 3"/>
          <p:cNvSpPr>
            <a:spLocks noGrp="1"/>
          </p:cNvSpPr>
          <p:nvPr>
            <p:ph type="dt" sz="half" idx="10"/>
          </p:nvPr>
        </p:nvSpPr>
        <p:spPr/>
        <p:txBody>
          <a:bodyPr/>
          <a:lstStyle/>
          <a:p>
            <a:fld id="{C7779A07-4B91-4371-A315-52A8AF5ADB05}" type="datetimeFigureOut">
              <a:rPr lang="fr-FR" smtClean="0"/>
              <a:t>22/05/2018</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969872B5-D362-4328-8A85-A56821DFA2E8}" type="slidenum">
              <a:rPr lang="fr-FR" smtClean="0"/>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81851" y="1030147"/>
            <a:ext cx="1608157" cy="4780344"/>
          </a:xfrm>
        </p:spPr>
        <p:txBody>
          <a:bodyPr vert="eaVert" anchor="ctr"/>
          <a:lstStyle/>
          <a:p>
            <a:r>
              <a:rPr lang="fr-FR" smtClean="0"/>
              <a:t>Modifiez le style du titre</a:t>
            </a:r>
            <a:endParaRPr lang="en-US"/>
          </a:p>
        </p:txBody>
      </p:sp>
      <p:sp>
        <p:nvSpPr>
          <p:cNvPr id="3" name="Vertical Text Placeholder 2"/>
          <p:cNvSpPr>
            <a:spLocks noGrp="1"/>
          </p:cNvSpPr>
          <p:nvPr>
            <p:ph type="body" orient="vert" idx="1"/>
          </p:nvPr>
        </p:nvSpPr>
        <p:spPr>
          <a:xfrm>
            <a:off x="1141071" y="1030147"/>
            <a:ext cx="5875679" cy="4780344"/>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Date Placeholder 3"/>
          <p:cNvSpPr>
            <a:spLocks noGrp="1"/>
          </p:cNvSpPr>
          <p:nvPr>
            <p:ph type="dt" sz="half" idx="10"/>
          </p:nvPr>
        </p:nvSpPr>
        <p:spPr/>
        <p:txBody>
          <a:bodyPr/>
          <a:lstStyle/>
          <a:p>
            <a:fld id="{C7779A07-4B91-4371-A315-52A8AF5ADB05}" type="datetimeFigureOut">
              <a:rPr lang="fr-FR" smtClean="0"/>
              <a:t>22/05/2018</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969872B5-D362-4328-8A85-A56821DFA2E8}" type="slidenum">
              <a:rPr lang="fr-FR" smtClean="0"/>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a:p>
        </p:txBody>
      </p:sp>
      <p:sp>
        <p:nvSpPr>
          <p:cNvPr id="3" name="Content Placeholder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C7779A07-4B91-4371-A315-52A8AF5ADB05}" type="datetimeFigureOut">
              <a:rPr lang="fr-FR" smtClean="0"/>
              <a:t>22/05/2018</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969872B5-D362-4328-8A85-A56821DFA2E8}" type="slidenum">
              <a:rPr lang="fr-FR" smtClean="0"/>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1363532" y="2900830"/>
            <a:ext cx="7190590" cy="1362075"/>
          </a:xfrm>
        </p:spPr>
        <p:txBody>
          <a:bodyPr anchor="b"/>
          <a:lstStyle>
            <a:lvl1pPr algn="l">
              <a:defRPr sz="4000" b="0" cap="none" baseline="0"/>
            </a:lvl1pPr>
          </a:lstStyle>
          <a:p>
            <a:r>
              <a:rPr lang="fr-FR" smtClean="0"/>
              <a:t>Modifiez le style du titre</a:t>
            </a:r>
            <a:endParaRPr lang="en-US" dirty="0"/>
          </a:p>
        </p:txBody>
      </p:sp>
      <p:sp>
        <p:nvSpPr>
          <p:cNvPr id="3" name="Text Placeholder 2"/>
          <p:cNvSpPr>
            <a:spLocks noGrp="1"/>
          </p:cNvSpPr>
          <p:nvPr>
            <p:ph type="body" idx="1"/>
          </p:nvPr>
        </p:nvSpPr>
        <p:spPr>
          <a:xfrm>
            <a:off x="1363533" y="4267201"/>
            <a:ext cx="7190589"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C7779A07-4B91-4371-A315-52A8AF5ADB05}" type="datetimeFigureOut">
              <a:rPr lang="fr-FR" smtClean="0"/>
              <a:t>22/05/2018</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969872B5-D362-4328-8A85-A56821DFA2E8}" type="slidenum">
              <a:rPr lang="fr-FR" smtClean="0"/>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a:p>
        </p:txBody>
      </p:sp>
      <p:sp>
        <p:nvSpPr>
          <p:cNvPr id="5" name="Date Placeholder 4"/>
          <p:cNvSpPr>
            <a:spLocks noGrp="1"/>
          </p:cNvSpPr>
          <p:nvPr>
            <p:ph type="dt" sz="half" idx="10"/>
          </p:nvPr>
        </p:nvSpPr>
        <p:spPr/>
        <p:txBody>
          <a:bodyPr/>
          <a:lstStyle/>
          <a:p>
            <a:fld id="{C7779A07-4B91-4371-A315-52A8AF5ADB05}" type="datetimeFigureOut">
              <a:rPr lang="fr-FR" smtClean="0"/>
              <a:t>22/05/2018</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969872B5-D362-4328-8A85-A56821DFA2E8}" type="slidenum">
              <a:rPr lang="fr-FR" smtClean="0"/>
              <a:t>‹N°›</a:t>
            </a:fld>
            <a:endParaRPr lang="fr-FR"/>
          </a:p>
        </p:txBody>
      </p:sp>
      <p:sp>
        <p:nvSpPr>
          <p:cNvPr id="9" name="Content Placeholder 8"/>
          <p:cNvSpPr>
            <a:spLocks noGrp="1"/>
          </p:cNvSpPr>
          <p:nvPr>
            <p:ph sz="quarter" idx="13"/>
          </p:nvPr>
        </p:nvSpPr>
        <p:spPr>
          <a:xfrm>
            <a:off x="1129284" y="2313432"/>
            <a:ext cx="3704844" cy="349300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11" name="Content Placeholder 10"/>
          <p:cNvSpPr>
            <a:spLocks noGrp="1"/>
          </p:cNvSpPr>
          <p:nvPr>
            <p:ph sz="quarter" idx="14"/>
          </p:nvPr>
        </p:nvSpPr>
        <p:spPr>
          <a:xfrm>
            <a:off x="5032248" y="2313431"/>
            <a:ext cx="3704844" cy="349300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smtClean="0"/>
              <a:t>Modifiez le style du titre</a:t>
            </a:r>
            <a:endParaRPr lang="en-US"/>
          </a:p>
        </p:txBody>
      </p:sp>
      <p:sp>
        <p:nvSpPr>
          <p:cNvPr id="3" name="Text Placeholder 2"/>
          <p:cNvSpPr>
            <a:spLocks noGrp="1"/>
          </p:cNvSpPr>
          <p:nvPr>
            <p:ph type="body" idx="1"/>
          </p:nvPr>
        </p:nvSpPr>
        <p:spPr>
          <a:xfrm>
            <a:off x="1529787" y="2316009"/>
            <a:ext cx="3311910"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Content Placeholder 3"/>
          <p:cNvSpPr>
            <a:spLocks noGrp="1"/>
          </p:cNvSpPr>
          <p:nvPr>
            <p:ph sz="half" idx="2"/>
          </p:nvPr>
        </p:nvSpPr>
        <p:spPr>
          <a:xfrm>
            <a:off x="1128531" y="2974695"/>
            <a:ext cx="3704844"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5429491" y="2316010"/>
            <a:ext cx="3310360"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Content Placeholder 5"/>
          <p:cNvSpPr>
            <a:spLocks noGrp="1"/>
          </p:cNvSpPr>
          <p:nvPr>
            <p:ph sz="quarter" idx="4"/>
          </p:nvPr>
        </p:nvSpPr>
        <p:spPr>
          <a:xfrm>
            <a:off x="5032248" y="2974695"/>
            <a:ext cx="3704844"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C7779A07-4B91-4371-A315-52A8AF5ADB05}" type="datetimeFigureOut">
              <a:rPr lang="fr-FR" smtClean="0"/>
              <a:t>22/05/2018</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969872B5-D362-4328-8A85-A56821DFA2E8}" type="slidenum">
              <a:rPr lang="fr-FR" smtClean="0"/>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a:p>
        </p:txBody>
      </p:sp>
      <p:sp>
        <p:nvSpPr>
          <p:cNvPr id="3" name="Date Placeholder 2"/>
          <p:cNvSpPr>
            <a:spLocks noGrp="1"/>
          </p:cNvSpPr>
          <p:nvPr>
            <p:ph type="dt" sz="half" idx="10"/>
          </p:nvPr>
        </p:nvSpPr>
        <p:spPr/>
        <p:txBody>
          <a:bodyPr/>
          <a:lstStyle/>
          <a:p>
            <a:fld id="{C7779A07-4B91-4371-A315-52A8AF5ADB05}" type="datetimeFigureOut">
              <a:rPr lang="fr-FR" smtClean="0"/>
              <a:t>22/05/2018</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969872B5-D362-4328-8A85-A56821DFA2E8}" type="slidenum">
              <a:rPr lang="fr-FR" smtClean="0"/>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779A07-4B91-4371-A315-52A8AF5ADB05}" type="datetimeFigureOut">
              <a:rPr lang="fr-FR" smtClean="0"/>
              <a:t>22/05/2018</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969872B5-D362-4328-8A85-A56821DFA2E8}" type="slidenum">
              <a:rPr lang="fr-FR" smtClean="0"/>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grpSp>
        <p:nvGrpSpPr>
          <p:cNvPr id="44" name="Group 43"/>
          <p:cNvGrpSpPr/>
          <p:nvPr/>
        </p:nvGrpSpPr>
        <p:grpSpPr>
          <a:xfrm>
            <a:off x="-414271" y="0"/>
            <a:ext cx="10760026"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941346" y="-21511"/>
            <a:ext cx="3985709"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5036521" y="-21510"/>
            <a:ext cx="37973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C7779A07-4B91-4371-A315-52A8AF5ADB05}" type="datetimeFigureOut">
              <a:rPr lang="fr-FR" smtClean="0"/>
              <a:t>22/05/2018</a:t>
            </a:fld>
            <a:endParaRPr lang="fr-FR"/>
          </a:p>
        </p:txBody>
      </p:sp>
      <p:sp>
        <p:nvSpPr>
          <p:cNvPr id="7" name="Slide Number Placeholder 6"/>
          <p:cNvSpPr>
            <a:spLocks noGrp="1"/>
          </p:cNvSpPr>
          <p:nvPr>
            <p:ph type="sldNum" sz="quarter" idx="12"/>
          </p:nvPr>
        </p:nvSpPr>
        <p:spPr/>
        <p:txBody>
          <a:bodyPr/>
          <a:lstStyle/>
          <a:p>
            <a:fld id="{969872B5-D362-4328-8A85-A56821DFA2E8}" type="slidenum">
              <a:rPr lang="fr-FR" smtClean="0"/>
              <a:t>‹N°›</a:t>
            </a:fld>
            <a:endParaRPr lang="fr-FR"/>
          </a:p>
        </p:txBody>
      </p:sp>
      <p:sp>
        <p:nvSpPr>
          <p:cNvPr id="58" name="Rectangle 57"/>
          <p:cNvSpPr/>
          <p:nvPr/>
        </p:nvSpPr>
        <p:spPr>
          <a:xfrm>
            <a:off x="981036" y="601884"/>
            <a:ext cx="3859112"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241385" y="856527"/>
            <a:ext cx="3347977"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61" name="Rectangle 60"/>
          <p:cNvSpPr/>
          <p:nvPr/>
        </p:nvSpPr>
        <p:spPr>
          <a:xfrm>
            <a:off x="5038463" y="6088284"/>
            <a:ext cx="37973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5028235" y="5724836"/>
            <a:ext cx="3784803" cy="365125"/>
          </a:xfrm>
        </p:spPr>
        <p:txBody>
          <a:bodyPr>
            <a:normAutofit/>
          </a:bodyPr>
          <a:lstStyle/>
          <a:p>
            <a:endParaRPr lang="fr-FR"/>
          </a:p>
        </p:txBody>
      </p:sp>
      <p:sp>
        <p:nvSpPr>
          <p:cNvPr id="2" name="Title 1"/>
          <p:cNvSpPr>
            <a:spLocks noGrp="1"/>
          </p:cNvSpPr>
          <p:nvPr>
            <p:ph type="title"/>
          </p:nvPr>
        </p:nvSpPr>
        <p:spPr>
          <a:xfrm>
            <a:off x="5134819" y="2657435"/>
            <a:ext cx="3579953" cy="1463153"/>
          </a:xfrm>
        </p:spPr>
        <p:txBody>
          <a:bodyPr anchor="b">
            <a:normAutofit/>
          </a:bodyPr>
          <a:lstStyle>
            <a:lvl1pPr algn="l">
              <a:defRPr sz="2800" b="0"/>
            </a:lvl1pPr>
          </a:lstStyle>
          <a:p>
            <a:r>
              <a:rPr lang="fr-FR" smtClean="0"/>
              <a:t>Modifiez le style du titre</a:t>
            </a:r>
            <a:endParaRPr lang="en-US"/>
          </a:p>
        </p:txBody>
      </p:sp>
      <p:sp>
        <p:nvSpPr>
          <p:cNvPr id="4" name="Text Placeholder 3"/>
          <p:cNvSpPr>
            <a:spLocks noGrp="1"/>
          </p:cNvSpPr>
          <p:nvPr>
            <p:ph type="body" sz="half" idx="2"/>
          </p:nvPr>
        </p:nvSpPr>
        <p:spPr>
          <a:xfrm>
            <a:off x="5131308" y="4136994"/>
            <a:ext cx="3573683"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grpSp>
        <p:nvGrpSpPr>
          <p:cNvPr id="44" name="Group 43"/>
          <p:cNvGrpSpPr/>
          <p:nvPr/>
        </p:nvGrpSpPr>
        <p:grpSpPr>
          <a:xfrm>
            <a:off x="-414271" y="0"/>
            <a:ext cx="10760026"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941346" y="-21511"/>
            <a:ext cx="3985709"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5036521" y="-21510"/>
            <a:ext cx="37973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81036" y="601884"/>
            <a:ext cx="3859112"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5038463" y="6088284"/>
            <a:ext cx="37973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5128959" y="2660904"/>
            <a:ext cx="3576066" cy="1463040"/>
          </a:xfrm>
        </p:spPr>
        <p:txBody>
          <a:bodyPr anchor="b">
            <a:normAutofit/>
          </a:bodyPr>
          <a:lstStyle>
            <a:lvl1pPr algn="l">
              <a:defRPr sz="2800" b="0"/>
            </a:lvl1pPr>
          </a:lstStyle>
          <a:p>
            <a:r>
              <a:rPr lang="fr-FR" smtClean="0"/>
              <a:t>Modifiez le style du titre</a:t>
            </a:r>
            <a:endParaRPr lang="en-US"/>
          </a:p>
        </p:txBody>
      </p:sp>
      <p:sp>
        <p:nvSpPr>
          <p:cNvPr id="3" name="Picture Placeholder 2"/>
          <p:cNvSpPr>
            <a:spLocks noGrp="1"/>
          </p:cNvSpPr>
          <p:nvPr>
            <p:ph type="pic" idx="1"/>
          </p:nvPr>
        </p:nvSpPr>
        <p:spPr>
          <a:xfrm>
            <a:off x="1088976" y="693795"/>
            <a:ext cx="3639592"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5129183" y="4133089"/>
            <a:ext cx="3575621"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C7779A07-4B91-4371-A315-52A8AF5ADB05}" type="datetimeFigureOut">
              <a:rPr lang="fr-FR" smtClean="0"/>
              <a:t>22/05/2018</a:t>
            </a:fld>
            <a:endParaRPr lang="fr-FR"/>
          </a:p>
        </p:txBody>
      </p:sp>
      <p:sp>
        <p:nvSpPr>
          <p:cNvPr id="6" name="Footer Placeholder 5"/>
          <p:cNvSpPr>
            <a:spLocks noGrp="1"/>
          </p:cNvSpPr>
          <p:nvPr>
            <p:ph type="ftr" sz="quarter" idx="11"/>
          </p:nvPr>
        </p:nvSpPr>
        <p:spPr>
          <a:xfrm>
            <a:off x="5028235" y="5724836"/>
            <a:ext cx="3784803" cy="365125"/>
          </a:xfrm>
        </p:spPr>
        <p:txBody>
          <a:bodyPr>
            <a:normAutofit/>
          </a:bodyPr>
          <a:lstStyle/>
          <a:p>
            <a:endParaRPr lang="fr-FR"/>
          </a:p>
        </p:txBody>
      </p:sp>
      <p:sp>
        <p:nvSpPr>
          <p:cNvPr id="7" name="Slide Number Placeholder 6"/>
          <p:cNvSpPr>
            <a:spLocks noGrp="1"/>
          </p:cNvSpPr>
          <p:nvPr>
            <p:ph type="sldNum" sz="quarter" idx="12"/>
          </p:nvPr>
        </p:nvSpPr>
        <p:spPr/>
        <p:txBody>
          <a:bodyPr/>
          <a:lstStyle/>
          <a:p>
            <a:fld id="{969872B5-D362-4328-8A85-A56821DFA2E8}" type="slidenum">
              <a:rPr lang="fr-FR" smtClean="0"/>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30200" y="0"/>
            <a:ext cx="10760026"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95300" y="333488"/>
            <a:ext cx="89154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941346" y="-21511"/>
            <a:ext cx="3985709"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5036521" y="-21510"/>
            <a:ext cx="37973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130448" y="1027664"/>
            <a:ext cx="7610139" cy="1143000"/>
          </a:xfrm>
          <a:prstGeom prst="rect">
            <a:avLst/>
          </a:prstGeom>
        </p:spPr>
        <p:txBody>
          <a:bodyPr vert="horz" lIns="91440" tIns="45720" rIns="91440" bIns="45720" rtlCol="0" anchor="b">
            <a:normAutofit/>
          </a:bodyPr>
          <a:lstStyle/>
          <a:p>
            <a:r>
              <a:rPr lang="fr-FR" smtClean="0"/>
              <a:t>Modifiez le style du titre</a:t>
            </a:r>
            <a:endParaRPr lang="en-US" dirty="0"/>
          </a:p>
        </p:txBody>
      </p:sp>
      <p:sp>
        <p:nvSpPr>
          <p:cNvPr id="3" name="Text Placeholder 2"/>
          <p:cNvSpPr>
            <a:spLocks noGrp="1"/>
          </p:cNvSpPr>
          <p:nvPr>
            <p:ph type="body" idx="1"/>
          </p:nvPr>
        </p:nvSpPr>
        <p:spPr>
          <a:xfrm>
            <a:off x="1130450" y="2323652"/>
            <a:ext cx="7342093" cy="3508977"/>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6497170" y="224493"/>
            <a:ext cx="2311400" cy="365125"/>
          </a:xfrm>
          <a:prstGeom prst="rect">
            <a:avLst/>
          </a:prstGeom>
        </p:spPr>
        <p:txBody>
          <a:bodyPr vert="horz" lIns="91440" tIns="45720" rIns="91440" bIns="45720" rtlCol="0" anchor="ctr"/>
          <a:lstStyle>
            <a:lvl1pPr algn="r">
              <a:defRPr sz="1200">
                <a:solidFill>
                  <a:srgbClr val="FEFEFE"/>
                </a:solidFill>
              </a:defRPr>
            </a:lvl1pPr>
          </a:lstStyle>
          <a:p>
            <a:fld id="{C7779A07-4B91-4371-A315-52A8AF5ADB05}" type="datetimeFigureOut">
              <a:rPr lang="fr-FR" smtClean="0"/>
              <a:t>22/05/2018</a:t>
            </a:fld>
            <a:endParaRPr lang="fr-FR"/>
          </a:p>
        </p:txBody>
      </p:sp>
      <p:sp>
        <p:nvSpPr>
          <p:cNvPr id="5" name="Footer Placeholder 4"/>
          <p:cNvSpPr>
            <a:spLocks noGrp="1"/>
          </p:cNvSpPr>
          <p:nvPr>
            <p:ph type="ftr" sz="quarter" idx="3"/>
          </p:nvPr>
        </p:nvSpPr>
        <p:spPr>
          <a:xfrm>
            <a:off x="5028235" y="5852161"/>
            <a:ext cx="3793998" cy="365125"/>
          </a:xfrm>
          <a:prstGeom prst="rect">
            <a:avLst/>
          </a:prstGeom>
        </p:spPr>
        <p:txBody>
          <a:bodyPr vert="horz" lIns="91440" tIns="45720" rIns="91440" bIns="45720" rtlCol="0" anchor="ctr"/>
          <a:lstStyle>
            <a:lvl1pPr algn="r">
              <a:defRPr sz="1200">
                <a:solidFill>
                  <a:schemeClr val="accent1"/>
                </a:solidFill>
              </a:defRPr>
            </a:lvl1pPr>
          </a:lstStyle>
          <a:p>
            <a:endParaRPr lang="fr-FR"/>
          </a:p>
        </p:txBody>
      </p:sp>
      <p:sp>
        <p:nvSpPr>
          <p:cNvPr id="6" name="Slide Number Placeholder 5"/>
          <p:cNvSpPr>
            <a:spLocks noGrp="1"/>
          </p:cNvSpPr>
          <p:nvPr>
            <p:ph type="sldNum" sz="quarter" idx="4"/>
          </p:nvPr>
        </p:nvSpPr>
        <p:spPr>
          <a:xfrm>
            <a:off x="5036521" y="224492"/>
            <a:ext cx="1443169" cy="365125"/>
          </a:xfrm>
          <a:prstGeom prst="rect">
            <a:avLst/>
          </a:prstGeom>
        </p:spPr>
        <p:txBody>
          <a:bodyPr vert="horz" lIns="91440" tIns="45720" rIns="91440" bIns="45720" rtlCol="0" anchor="ctr"/>
          <a:lstStyle>
            <a:lvl1pPr algn="l">
              <a:defRPr sz="1200">
                <a:solidFill>
                  <a:srgbClr val="FEFEFE"/>
                </a:solidFill>
              </a:defRPr>
            </a:lvl1pPr>
          </a:lstStyle>
          <a:p>
            <a:fld id="{969872B5-D362-4328-8A85-A56821DFA2E8}" type="slidenum">
              <a:rPr lang="fr-FR" smtClean="0"/>
              <a:t>‹N°›</a:t>
            </a:fld>
            <a:endParaRPr lang="fr-F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130448" y="548680"/>
            <a:ext cx="7610139" cy="1152128"/>
          </a:xfrm>
        </p:spPr>
        <p:txBody>
          <a:bodyPr>
            <a:normAutofit/>
          </a:bodyPr>
          <a:lstStyle/>
          <a:p>
            <a:pPr algn="ctr"/>
            <a:r>
              <a:rPr lang="ar-TN" sz="6600" b="1" dirty="0" smtClean="0">
                <a:cs typeface="AF_Diwani" pitchFamily="2" charset="-78"/>
              </a:rPr>
              <a:t>عملية التّبادل الغازي</a:t>
            </a:r>
            <a:endParaRPr lang="fr-FR" sz="6600" b="1" dirty="0">
              <a:cs typeface="AF_Diwani" pitchFamily="2" charset="-78"/>
            </a:endParaRPr>
          </a:p>
        </p:txBody>
      </p:sp>
      <p:sp>
        <p:nvSpPr>
          <p:cNvPr id="3" name="Espace réservé du contenu 2"/>
          <p:cNvSpPr>
            <a:spLocks noGrp="1"/>
          </p:cNvSpPr>
          <p:nvPr>
            <p:ph idx="1"/>
          </p:nvPr>
        </p:nvSpPr>
        <p:spPr>
          <a:xfrm>
            <a:off x="1136576" y="1628800"/>
            <a:ext cx="7342093" cy="4608512"/>
          </a:xfrm>
        </p:spPr>
        <p:txBody>
          <a:bodyPr>
            <a:normAutofit/>
          </a:bodyPr>
          <a:lstStyle/>
          <a:p>
            <a:pPr marL="68580" indent="0" algn="just" rtl="1">
              <a:buNone/>
            </a:pPr>
            <a:r>
              <a:rPr lang="ar-TN" sz="3200" b="1" dirty="0" smtClean="0">
                <a:latin typeface="Arial" pitchFamily="34" charset="0"/>
                <a:cs typeface="Arial" pitchFamily="34" charset="0"/>
              </a:rPr>
              <a:t> على الرئتين إدخال الهواء الجديد وإخراج الهواء القديم حتى تزوّدا الدم بالأكسجين و تخلصاه من ثاني أكسيد الكربون وينجذب الهواء الجديد إلى الداخل عندما ينقبض الحجاب والعضلات التي بين الضلوع ويسمى هذا العمل الشهيق ،ويزيد حجم الصدر ويسبب تمدد الرئتين ويخلق التمدد فراغا خفيفا في الرئتين، فيسري إليهما الهواء من الخارج ثم يعود حجم الرئتين إلى التناقص ويخرج الغاز إلى الخارج عندما تسترخي العضلات ويسمى هذا العمل الزفير</a:t>
            </a:r>
            <a:endParaRPr lang="fr-FR" sz="3200" b="1" dirty="0">
              <a:latin typeface="Arial" pitchFamily="34" charset="0"/>
              <a:cs typeface="Arial" pitchFamily="34" charset="0"/>
            </a:endParaRPr>
          </a:p>
        </p:txBody>
      </p:sp>
    </p:spTree>
    <p:extLst>
      <p:ext uri="{BB962C8B-B14F-4D97-AF65-F5344CB8AC3E}">
        <p14:creationId xmlns:p14="http://schemas.microsoft.com/office/powerpoint/2010/main" val="23348581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64568" y="908721"/>
            <a:ext cx="7920880" cy="50405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5436422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41</TotalTime>
  <Words>74</Words>
  <Application>Microsoft Office PowerPoint</Application>
  <PresentationFormat>Format A4 (210 x 297 mm)</PresentationFormat>
  <Paragraphs>2</Paragraphs>
  <Slides>2</Slides>
  <Notes>0</Notes>
  <HiddenSlides>0</HiddenSlides>
  <MMClips>0</MMClips>
  <ScaleCrop>false</ScaleCrop>
  <HeadingPairs>
    <vt:vector size="4" baseType="variant">
      <vt:variant>
        <vt:lpstr>Thème</vt:lpstr>
      </vt:variant>
      <vt:variant>
        <vt:i4>1</vt:i4>
      </vt:variant>
      <vt:variant>
        <vt:lpstr>Titres des diapositives</vt:lpstr>
      </vt:variant>
      <vt:variant>
        <vt:i4>2</vt:i4>
      </vt:variant>
    </vt:vector>
  </HeadingPairs>
  <TitlesOfParts>
    <vt:vector size="3" baseType="lpstr">
      <vt:lpstr>Austin</vt:lpstr>
      <vt:lpstr>عملية التّبادل الغازي</vt:lpstr>
      <vt:lpstr>Présentation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عملية التّبادل الغازي</dc:title>
  <dc:creator>POSTE</dc:creator>
  <cp:lastModifiedBy>POSTE</cp:lastModifiedBy>
  <cp:revision>7</cp:revision>
  <dcterms:created xsi:type="dcterms:W3CDTF">2018-05-22T07:29:20Z</dcterms:created>
  <dcterms:modified xsi:type="dcterms:W3CDTF">2018-05-22T08:11:01Z</dcterms:modified>
</cp:coreProperties>
</file>