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0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E14136D-AEEE-4A24-8385-68411433314C}" type="datetimeFigureOut">
              <a:rPr lang="fr-FR" smtClean="0"/>
              <a:t>22/05/2018</a:t>
            </a:fld>
            <a:endParaRPr lang="fr-F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04892DA-1775-442F-BB9E-313398EFB6A1}" type="slidenum">
              <a:rPr lang="fr-FR" smtClean="0"/>
              <a:t>‹N°›</a:t>
            </a:fld>
            <a:endParaRPr lang="fr-FR"/>
          </a:p>
        </p:txBody>
      </p:sp>
      <p:grpSp>
        <p:nvGrpSpPr>
          <p:cNvPr id="8" name="Group 7"/>
          <p:cNvGrpSpPr/>
          <p:nvPr/>
        </p:nvGrpSpPr>
        <p:grpSpPr>
          <a:xfrm>
            <a:off x="1293609" y="2887530"/>
            <a:ext cx="7344036"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09689"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81953" y="1387737"/>
            <a:ext cx="7342095"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fr-FR" smtClean="0"/>
              <a:t>Modifiez le style du titre</a:t>
            </a:r>
            <a:endParaRPr lang="en-US" dirty="0"/>
          </a:p>
        </p:txBody>
      </p:sp>
      <p:sp>
        <p:nvSpPr>
          <p:cNvPr id="3" name="Subtitle 2"/>
          <p:cNvSpPr>
            <a:spLocks noGrp="1"/>
          </p:cNvSpPr>
          <p:nvPr>
            <p:ph type="subTitle" idx="1"/>
          </p:nvPr>
        </p:nvSpPr>
        <p:spPr>
          <a:xfrm>
            <a:off x="1485900" y="3767862"/>
            <a:ext cx="69342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E14136D-AEEE-4A24-8385-68411433314C}"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4892DA-1775-442F-BB9E-313398EFB6A1}" type="slidenum">
              <a:rPr lang="fr-FR" smtClean="0"/>
              <a:t>‹N°›</a:t>
            </a:fld>
            <a:endParaRPr lang="fr-FR"/>
          </a:p>
        </p:txBody>
      </p:sp>
      <p:grpSp>
        <p:nvGrpSpPr>
          <p:cNvPr id="11" name="Group 10"/>
          <p:cNvGrpSpPr/>
          <p:nvPr/>
        </p:nvGrpSpPr>
        <p:grpSpPr>
          <a:xfrm>
            <a:off x="1270299" y="1392217"/>
            <a:ext cx="7344036" cy="923330"/>
            <a:chOff x="1172584" y="1381459"/>
            <a:chExt cx="6779110" cy="923330"/>
          </a:xfrm>
        </p:grpSpPr>
        <p:sp>
          <p:nvSpPr>
            <p:cNvPr id="15" name="TextBox 14"/>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30441" y="559399"/>
            <a:ext cx="1818042" cy="556676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45863" y="849855"/>
            <a:ext cx="5966910" cy="502382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E14136D-AEEE-4A24-8385-68411433314C}"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4892DA-1775-442F-BB9E-313398EFB6A1}" type="slidenum">
              <a:rPr lang="fr-FR" smtClean="0"/>
              <a:t>‹N°›</a:t>
            </a:fld>
            <a:endParaRPr lang="fr-FR"/>
          </a:p>
        </p:txBody>
      </p:sp>
      <p:grpSp>
        <p:nvGrpSpPr>
          <p:cNvPr id="11" name="Group 10"/>
          <p:cNvGrpSpPr/>
          <p:nvPr/>
        </p:nvGrpSpPr>
        <p:grpSpPr>
          <a:xfrm rot="5400000">
            <a:off x="4463145" y="2880823"/>
            <a:ext cx="5480154" cy="923330"/>
            <a:chOff x="1815339" y="1416971"/>
            <a:chExt cx="5480154" cy="852305"/>
          </a:xfrm>
        </p:grpSpPr>
        <p:sp>
          <p:nvSpPr>
            <p:cNvPr id="12" name="TextBox 11"/>
            <p:cNvSpPr txBox="1"/>
            <p:nvPr/>
          </p:nvSpPr>
          <p:spPr>
            <a:xfrm>
              <a:off x="4147074" y="1416971"/>
              <a:ext cx="877163" cy="852305"/>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E14136D-AEEE-4A24-8385-68411433314C}"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4892DA-1775-442F-BB9E-313398EFB6A1}" type="slidenum">
              <a:rPr lang="fr-FR" smtClean="0"/>
              <a:t>‹N°›</a:t>
            </a:fld>
            <a:endParaRPr lang="fr-FR"/>
          </a:p>
        </p:txBody>
      </p:sp>
      <p:sp>
        <p:nvSpPr>
          <p:cNvPr id="11" name="Title 10"/>
          <p:cNvSpPr>
            <a:spLocks noGrp="1"/>
          </p:cNvSpPr>
          <p:nvPr>
            <p:ph type="title"/>
          </p:nvPr>
        </p:nvSpPr>
        <p:spPr/>
        <p:txBody>
          <a:bodyPr/>
          <a:lstStyle/>
          <a:p>
            <a:r>
              <a:rPr lang="fr-FR" smtClean="0"/>
              <a:t>Modifiez le style du titre</a:t>
            </a:r>
            <a:endParaRPr lang="en-US"/>
          </a:p>
        </p:txBody>
      </p:sp>
      <p:grpSp>
        <p:nvGrpSpPr>
          <p:cNvPr id="12" name="Group 11"/>
          <p:cNvGrpSpPr/>
          <p:nvPr/>
        </p:nvGrpSpPr>
        <p:grpSpPr>
          <a:xfrm>
            <a:off x="1270299" y="1392217"/>
            <a:ext cx="7344036" cy="923330"/>
            <a:chOff x="1172584" y="1381459"/>
            <a:chExt cx="6779110" cy="923330"/>
          </a:xfrm>
        </p:grpSpPr>
        <p:sp>
          <p:nvSpPr>
            <p:cNvPr id="13" name="TextBox 12"/>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906000" cy="6858000"/>
          </a:xfrm>
          <a:prstGeom prst="rect">
            <a:avLst/>
          </a:prstGeom>
        </p:spPr>
      </p:pic>
      <p:grpSp>
        <p:nvGrpSpPr>
          <p:cNvPr id="7" name="Group 7"/>
          <p:cNvGrpSpPr/>
          <p:nvPr/>
        </p:nvGrpSpPr>
        <p:grpSpPr>
          <a:xfrm>
            <a:off x="1270299" y="2887579"/>
            <a:ext cx="7344036" cy="923330"/>
            <a:chOff x="1172584" y="1381459"/>
            <a:chExt cx="6779110" cy="923330"/>
          </a:xfrm>
        </p:grpSpPr>
        <p:sp>
          <p:nvSpPr>
            <p:cNvPr id="9" name="TextBox 8"/>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747544" y="1204857"/>
            <a:ext cx="8400939" cy="1910716"/>
          </a:xfrm>
        </p:spPr>
        <p:txBody>
          <a:bodyPr anchor="b"/>
          <a:lstStyle>
            <a:lvl1pPr algn="ctr">
              <a:defRPr sz="5400" b="0" cap="none"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57519" y="3767317"/>
            <a:ext cx="8379309"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E14136D-AEEE-4A24-8385-68411433314C}" type="datetimeFigureOut">
              <a:rPr lang="fr-FR" smtClean="0"/>
              <a:t>22/05/2018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4892DA-1775-442F-BB9E-313398EFB6A1}"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14136D-AEEE-4A24-8385-68411433314C}" type="datetimeFigureOut">
              <a:rPr lang="fr-FR" smtClean="0"/>
              <a:t>22/05/2018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04892DA-1775-442F-BB9E-313398EFB6A1}" type="slidenum">
              <a:rPr lang="fr-FR" smtClean="0"/>
              <a:t>‹N°›</a:t>
            </a:fld>
            <a:endParaRPr lang="fr-FR"/>
          </a:p>
        </p:txBody>
      </p:sp>
      <p:sp>
        <p:nvSpPr>
          <p:cNvPr id="12" name="Title 1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grpSp>
        <p:nvGrpSpPr>
          <p:cNvPr id="13" name="Group 12"/>
          <p:cNvGrpSpPr/>
          <p:nvPr/>
        </p:nvGrpSpPr>
        <p:grpSpPr>
          <a:xfrm>
            <a:off x="1270299" y="1392217"/>
            <a:ext cx="7344036" cy="923330"/>
            <a:chOff x="1172584" y="1381459"/>
            <a:chExt cx="6779110" cy="923330"/>
          </a:xfrm>
        </p:grpSpPr>
        <p:sp>
          <p:nvSpPr>
            <p:cNvPr id="14" name="TextBox 13"/>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742950" y="2240280"/>
            <a:ext cx="4120896"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0" name="Content Placeholder 9"/>
          <p:cNvSpPr>
            <a:spLocks noGrp="1"/>
          </p:cNvSpPr>
          <p:nvPr>
            <p:ph sz="quarter" idx="14"/>
          </p:nvPr>
        </p:nvSpPr>
        <p:spPr>
          <a:xfrm>
            <a:off x="5032247" y="2240280"/>
            <a:ext cx="4120896" cy="387705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139190" y="2240280"/>
            <a:ext cx="3729317"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45862" y="2947595"/>
            <a:ext cx="4120896"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419165" y="2240280"/>
            <a:ext cx="3734562"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32112" y="2944368"/>
            <a:ext cx="41163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E14136D-AEEE-4A24-8385-68411433314C}" type="datetimeFigureOut">
              <a:rPr lang="fr-FR" smtClean="0"/>
              <a:t>22/05/2018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04892DA-1775-442F-BB9E-313398EFB6A1}" type="slidenum">
              <a:rPr lang="fr-FR" smtClean="0"/>
              <a:t>‹N°›</a:t>
            </a:fld>
            <a:endParaRPr lang="fr-FR"/>
          </a:p>
        </p:txBody>
      </p:sp>
      <p:grpSp>
        <p:nvGrpSpPr>
          <p:cNvPr id="14" name="Group 13"/>
          <p:cNvGrpSpPr/>
          <p:nvPr/>
        </p:nvGrpSpPr>
        <p:grpSpPr>
          <a:xfrm>
            <a:off x="1270299" y="1392217"/>
            <a:ext cx="7344036" cy="923330"/>
            <a:chOff x="1172584" y="1381459"/>
            <a:chExt cx="6779110" cy="923330"/>
          </a:xfrm>
        </p:grpSpPr>
        <p:sp>
          <p:nvSpPr>
            <p:cNvPr id="16" name="TextBox 15"/>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E14136D-AEEE-4A24-8385-68411433314C}" type="datetimeFigureOut">
              <a:rPr lang="fr-FR" smtClean="0"/>
              <a:t>22/05/2018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04892DA-1775-442F-BB9E-313398EFB6A1}" type="slidenum">
              <a:rPr lang="fr-FR" smtClean="0"/>
              <a:t>‹N°›</a:t>
            </a:fld>
            <a:endParaRPr lang="fr-FR"/>
          </a:p>
        </p:txBody>
      </p:sp>
      <p:grpSp>
        <p:nvGrpSpPr>
          <p:cNvPr id="10" name="Group 9"/>
          <p:cNvGrpSpPr/>
          <p:nvPr/>
        </p:nvGrpSpPr>
        <p:grpSpPr>
          <a:xfrm>
            <a:off x="1270299" y="1392217"/>
            <a:ext cx="7344036" cy="923330"/>
            <a:chOff x="1172584" y="1381459"/>
            <a:chExt cx="6779110" cy="923330"/>
          </a:xfrm>
        </p:grpSpPr>
        <p:sp>
          <p:nvSpPr>
            <p:cNvPr id="14" name="TextBox 13"/>
            <p:cNvSpPr txBox="1"/>
            <p:nvPr/>
          </p:nvSpPr>
          <p:spPr>
            <a:xfrm>
              <a:off x="4147073" y="1381459"/>
              <a:ext cx="809689"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4136D-AEEE-4A24-8385-68411433314C}" type="datetimeFigureOut">
              <a:rPr lang="fr-FR" smtClean="0"/>
              <a:t>22/05/2018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04892DA-1775-442F-BB9E-313398EFB6A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454128" y="1678196"/>
            <a:ext cx="3707690" cy="1886921"/>
          </a:xfrm>
        </p:spPr>
        <p:txBody>
          <a:bodyPr anchor="b"/>
          <a:lstStyle>
            <a:lvl1pPr algn="l">
              <a:defRPr sz="2800" b="0"/>
            </a:lvl1pPr>
          </a:lstStyle>
          <a:p>
            <a:r>
              <a:rPr lang="fr-FR" smtClean="0"/>
              <a:t>Modifiez le style du titre</a:t>
            </a:r>
            <a:endParaRPr lang="en-US"/>
          </a:p>
        </p:txBody>
      </p:sp>
      <p:sp>
        <p:nvSpPr>
          <p:cNvPr id="3" name="Content Placeholder 2"/>
          <p:cNvSpPr>
            <a:spLocks noGrp="1"/>
          </p:cNvSpPr>
          <p:nvPr>
            <p:ph idx="1"/>
          </p:nvPr>
        </p:nvSpPr>
        <p:spPr>
          <a:xfrm>
            <a:off x="749668" y="559399"/>
            <a:ext cx="4459723"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454128" y="3603813"/>
            <a:ext cx="369603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E14136D-AEEE-4A24-8385-68411433314C}" type="datetimeFigureOut">
              <a:rPr lang="fr-FR" smtClean="0"/>
              <a:t>22/05/2018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04892DA-1775-442F-BB9E-313398EFB6A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4209" y="4668819"/>
            <a:ext cx="8414273" cy="644729"/>
          </a:xfrm>
        </p:spPr>
        <p:txBody>
          <a:bodyPr anchor="b"/>
          <a:lstStyle>
            <a:lvl1pPr algn="ctr">
              <a:defRPr sz="2800" b="0"/>
            </a:lvl1pPr>
          </a:lstStyle>
          <a:p>
            <a:r>
              <a:rPr lang="fr-FR" smtClean="0"/>
              <a:t>Modifiez le style du titre</a:t>
            </a:r>
            <a:endParaRPr lang="en-US"/>
          </a:p>
        </p:txBody>
      </p:sp>
      <p:sp>
        <p:nvSpPr>
          <p:cNvPr id="3" name="Picture Placeholder 2"/>
          <p:cNvSpPr>
            <a:spLocks noGrp="1"/>
          </p:cNvSpPr>
          <p:nvPr>
            <p:ph type="pic" idx="1"/>
          </p:nvPr>
        </p:nvSpPr>
        <p:spPr>
          <a:xfrm rot="240000">
            <a:off x="2365775" y="666965"/>
            <a:ext cx="516983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45863" y="5324306"/>
            <a:ext cx="8402619"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E14136D-AEEE-4A24-8385-68411433314C}" type="datetimeFigureOut">
              <a:rPr lang="fr-FR" smtClean="0"/>
              <a:t>22/05/2018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04892DA-1775-442F-BB9E-313398EFB6A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906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45865" y="570156"/>
            <a:ext cx="8402618" cy="105425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757518" y="2248348"/>
            <a:ext cx="8390964" cy="387781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90410" y="6161443"/>
            <a:ext cx="2311400" cy="365125"/>
          </a:xfrm>
          <a:prstGeom prst="rect">
            <a:avLst/>
          </a:prstGeom>
        </p:spPr>
        <p:txBody>
          <a:bodyPr vert="horz" lIns="91440" tIns="45720" rIns="91440" bIns="45720" rtlCol="0" anchor="ctr"/>
          <a:lstStyle>
            <a:lvl1pPr algn="l">
              <a:defRPr sz="1200">
                <a:solidFill>
                  <a:schemeClr val="tx2"/>
                </a:solidFill>
              </a:defRPr>
            </a:lvl1pPr>
          </a:lstStyle>
          <a:p>
            <a:fld id="{EE14136D-AEEE-4A24-8385-68411433314C}" type="datetimeFigureOut">
              <a:rPr lang="fr-FR" smtClean="0"/>
              <a:t>22/05/2018</a:t>
            </a:fld>
            <a:endParaRPr lang="fr-FR"/>
          </a:p>
        </p:txBody>
      </p:sp>
      <p:sp>
        <p:nvSpPr>
          <p:cNvPr id="5" name="Footer Placeholder 4"/>
          <p:cNvSpPr>
            <a:spLocks noGrp="1"/>
          </p:cNvSpPr>
          <p:nvPr>
            <p:ph type="ftr" sz="quarter" idx="3"/>
          </p:nvPr>
        </p:nvSpPr>
        <p:spPr>
          <a:xfrm>
            <a:off x="3384550" y="6161443"/>
            <a:ext cx="31369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7192536" y="6161443"/>
            <a:ext cx="2311400" cy="365125"/>
          </a:xfrm>
          <a:prstGeom prst="rect">
            <a:avLst/>
          </a:prstGeom>
        </p:spPr>
        <p:txBody>
          <a:bodyPr vert="horz" lIns="91440" tIns="45720" rIns="91440" bIns="45720" rtlCol="0" anchor="ctr"/>
          <a:lstStyle>
            <a:lvl1pPr algn="r">
              <a:defRPr sz="1200">
                <a:solidFill>
                  <a:schemeClr val="tx2"/>
                </a:solidFill>
              </a:defRPr>
            </a:lvl1pPr>
          </a:lstStyle>
          <a:p>
            <a:fld id="{F04892DA-1775-442F-BB9E-313398EFB6A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48544" y="2420888"/>
            <a:ext cx="8390964" cy="3877815"/>
          </a:xfrm>
        </p:spPr>
        <p:txBody>
          <a:bodyPr>
            <a:normAutofit lnSpcReduction="10000"/>
          </a:bodyPr>
          <a:lstStyle/>
          <a:p>
            <a:pPr marL="0" indent="0" algn="justLow" rtl="1">
              <a:buNone/>
            </a:pPr>
            <a:r>
              <a:rPr lang="ar-TN" sz="3200" b="1" dirty="0" smtClean="0">
                <a:latin typeface="Arial" pitchFamily="34" charset="0"/>
                <a:cs typeface="Arial" pitchFamily="34" charset="0"/>
              </a:rPr>
              <a:t>على الرئتين إدخال الهواء الجديد وإخراج الهواء القديم حتى تزوّدا الدم بالأكسجين تخلصاه من ثاني أكسيد الكربون وينجذب الهواء الجديد إلى الدّاخل عندما ينقبض الحجاب والعضلات التي بين الضلوع و يسمى هذا العمل الشهيق، وهو يزيد حجم الصدر و يسبب تمدد الرئتين ويخلق التمدد فراغا خفيفا في الرئتين، فيسري إليهما الهواء من الخارج ثمّ يعود حجم الرّئتين إلى التّناقص ويخرج الغاز إلى الخارج عندما تسترخي العضلات ويسمى هذا العمل الزفير</a:t>
            </a:r>
            <a:endParaRPr lang="fr-FR" sz="3200" b="1" dirty="0">
              <a:latin typeface="Arial" pitchFamily="34" charset="0"/>
              <a:cs typeface="Arial" pitchFamily="34" charset="0"/>
            </a:endParaRPr>
          </a:p>
        </p:txBody>
      </p:sp>
      <p:sp>
        <p:nvSpPr>
          <p:cNvPr id="3" name="Titre 2"/>
          <p:cNvSpPr>
            <a:spLocks noGrp="1"/>
          </p:cNvSpPr>
          <p:nvPr>
            <p:ph type="title"/>
          </p:nvPr>
        </p:nvSpPr>
        <p:spPr/>
        <p:txBody>
          <a:bodyPr/>
          <a:lstStyle/>
          <a:p>
            <a:r>
              <a:rPr lang="ar-TN" sz="6600" dirty="0" smtClean="0">
                <a:cs typeface="AF_Diwani" pitchFamily="2" charset="-78"/>
              </a:rPr>
              <a:t>عمليّة التّبادل الغازي</a:t>
            </a:r>
            <a:endParaRPr lang="fr-FR" sz="6600" dirty="0">
              <a:cs typeface="AF_Diwani" pitchFamily="2" charset="-78"/>
            </a:endParaRPr>
          </a:p>
        </p:txBody>
      </p:sp>
    </p:spTree>
    <p:extLst>
      <p:ext uri="{BB962C8B-B14F-4D97-AF65-F5344CB8AC3E}">
        <p14:creationId xmlns:p14="http://schemas.microsoft.com/office/powerpoint/2010/main" val="1681400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ivre relié">
  <a:themeElements>
    <a:clrScheme name="Livre reli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Livre reli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ivre reli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46</TotalTime>
  <Words>75</Words>
  <Application>Microsoft Office PowerPoint</Application>
  <PresentationFormat>Format A4 (210 x 297 mm)</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Livre relié</vt:lpstr>
      <vt:lpstr>عمليّة التّبادل الغازي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POSTE</dc:creator>
  <cp:lastModifiedBy>POSTE</cp:lastModifiedBy>
  <cp:revision>11</cp:revision>
  <dcterms:created xsi:type="dcterms:W3CDTF">2018-05-22T08:25:00Z</dcterms:created>
  <dcterms:modified xsi:type="dcterms:W3CDTF">2018-05-22T09:11:25Z</dcterms:modified>
</cp:coreProperties>
</file>