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881B061-4338-4129-96C2-AEDA3BE6D433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33AADA-1624-4D5D-B37E-0F709F775E7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44740" y="1844824"/>
            <a:ext cx="8025694" cy="4464496"/>
          </a:xfrm>
        </p:spPr>
        <p:txBody>
          <a:bodyPr>
            <a:normAutofit fontScale="92500" lnSpcReduction="20000"/>
          </a:bodyPr>
          <a:lstStyle/>
          <a:p>
            <a:pPr marL="0" indent="0" algn="justLow" rtl="1">
              <a:buNone/>
            </a:pPr>
            <a:r>
              <a:rPr lang="ar-TN" sz="3500" b="1" dirty="0" smtClean="0">
                <a:cs typeface="Arabic Transparent" pitchFamily="2" charset="-78"/>
              </a:rPr>
              <a:t>التّلوّث من نشاط النّقل البحري ، و يرتبط التّلوّث هنا بالنّفط و مشتقاته المتميّزة بالانتشار السّريع الذي يصل لمسافة تبعد(700) كيلومتر عن منطقة تسربه. و يكون هذا النّوع من التّلوّث منتشر في البحار حيث يتواجد نشاط النّقل البحري سواء من خلال حوادث النّقلات البترول و تحطّمها أو من خلال محاولات التّنقيب و الكشف عن البترول أو لإلقاء بعض النّاقلات المارّة لبعض المخلفات و النّفايات البتروليّة. و لا تتلوّث مياه البحر من قبل ناقلات البترول فقط و إنّما هناك ملوّثات من مصادر أخرى مثل مخلفات الصّرف الزّراعي التي تصبّها الأنهار بقايا المبيدات الحشريّة، و نفايات المصانع التي تلقى فيها</a:t>
            </a:r>
            <a:r>
              <a:rPr lang="ar-TN" sz="3200" b="1" dirty="0" smtClean="0">
                <a:cs typeface="Arabic Transparent" pitchFamily="2" charset="-78"/>
              </a:rPr>
              <a:t>.</a:t>
            </a:r>
            <a:endParaRPr lang="fr-FR" sz="3200" b="1" dirty="0">
              <a:cs typeface="Arabic Transparent" pitchFamily="2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TN" sz="6600" b="1" dirty="0" smtClean="0">
                <a:solidFill>
                  <a:srgbClr val="FF0000"/>
                </a:solidFill>
                <a:cs typeface="AF_Diwani" pitchFamily="2" charset="-78"/>
              </a:rPr>
              <a:t>النّفط النّاتج عن حوادث السّفر</a:t>
            </a:r>
            <a:endParaRPr lang="fr-FR" sz="6600" b="1" dirty="0">
              <a:solidFill>
                <a:srgbClr val="FF0000"/>
              </a:solidFill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46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2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108</Words>
  <Application>Microsoft Office PowerPoint</Application>
  <PresentationFormat>Format A4 (210 x 297 mm)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Vagues</vt:lpstr>
      <vt:lpstr>النّفط النّاتج عن حوادث السّفر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النّفط النّاتج عن حوادث السّفر</dc:title>
  <dc:creator>POSTE</dc:creator>
  <cp:lastModifiedBy>POSTE</cp:lastModifiedBy>
  <cp:revision>15</cp:revision>
  <dcterms:created xsi:type="dcterms:W3CDTF">2018-05-23T07:09:01Z</dcterms:created>
  <dcterms:modified xsi:type="dcterms:W3CDTF">2018-05-23T07:34:38Z</dcterms:modified>
</cp:coreProperties>
</file>