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54"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906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906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96611" y="5052546"/>
            <a:ext cx="610676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07529FD-2632-47CC-ADE9-9BB2D211ACC4}" type="datetimeFigureOut">
              <a:rPr lang="fr-FR" smtClean="0"/>
              <a:t>24/05/2018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8E29F0-3C5D-4639-AD60-631BF9D3AA4C}" type="slidenum">
              <a:rPr lang="fr-FR" smtClean="0"/>
              <a:t>‹N°›</a:t>
            </a:fld>
            <a:endParaRPr lang="fr-FR"/>
          </a:p>
        </p:txBody>
      </p:sp>
      <p:sp>
        <p:nvSpPr>
          <p:cNvPr id="2" name="Title 1"/>
          <p:cNvSpPr>
            <a:spLocks noGrp="1"/>
          </p:cNvSpPr>
          <p:nvPr>
            <p:ph type="ctrTitle"/>
          </p:nvPr>
        </p:nvSpPr>
        <p:spPr>
          <a:xfrm>
            <a:off x="885713" y="3132290"/>
            <a:ext cx="7773297"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2063750" y="731519"/>
            <a:ext cx="69342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07529FD-2632-47CC-ADE9-9BB2D211ACC4}" type="datetimeFigureOut">
              <a:rPr lang="fr-FR" smtClean="0"/>
              <a:t>24/05/2018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9905" y="376518"/>
            <a:ext cx="222885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601123" y="731520"/>
            <a:ext cx="5231728"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07529FD-2632-47CC-ADE9-9BB2D211ACC4}" type="datetimeFigureOut">
              <a:rPr lang="fr-FR" smtClean="0"/>
              <a:t>24/05/2018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7529FD-2632-47CC-ADE9-9BB2D211ACC4}" type="datetimeFigureOut">
              <a:rPr lang="fr-FR" smtClean="0"/>
              <a:t>24/05/2018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8E29F0-3C5D-4639-AD60-631BF9D3AA4C}"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238250" y="731520"/>
            <a:ext cx="69342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02628" y="2172648"/>
            <a:ext cx="6463888"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190975" y="4607511"/>
            <a:ext cx="646803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07529FD-2632-47CC-ADE9-9BB2D211ACC4}" type="datetimeFigureOut">
              <a:rPr lang="fr-FR" smtClean="0"/>
              <a:t>24/05/2018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7529FD-2632-47CC-ADE9-9BB2D211ACC4}" type="datetimeFigureOut">
              <a:rPr lang="fr-FR" smtClean="0"/>
              <a:t>24/05/2018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8E29F0-3C5D-4639-AD60-631BF9D3AA4C}"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238249" y="731519"/>
            <a:ext cx="3625596"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5032248" y="731520"/>
            <a:ext cx="3625596"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250"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52818" y="1400327"/>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34577"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5032110" y="1399032"/>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07529FD-2632-47CC-ADE9-9BB2D211ACC4}" type="datetimeFigureOut">
              <a:rPr lang="fr-FR" smtClean="0"/>
              <a:t>24/05/2018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8E29F0-3C5D-4639-AD60-631BF9D3AA4C}"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07529FD-2632-47CC-ADE9-9BB2D211ACC4}" type="datetimeFigureOut">
              <a:rPr lang="fr-FR" smtClean="0"/>
              <a:t>24/05/2018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529FD-2632-47CC-ADE9-9BB2D211ACC4}" type="datetimeFigureOut">
              <a:rPr lang="fr-FR" smtClean="0"/>
              <a:t>24/05/2018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09020" y="2209801"/>
            <a:ext cx="3939092"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976309" y="731520"/>
            <a:ext cx="4351842"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65412" y="3497802"/>
            <a:ext cx="3671048"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07529FD-2632-47CC-ADE9-9BB2D211ACC4}" type="datetimeFigureOut">
              <a:rPr lang="fr-FR" smtClean="0"/>
              <a:t>24/05/2018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8E29F0-3C5D-4639-AD60-631BF9D3AA4C}"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848106" y="1143000"/>
            <a:ext cx="44577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51044" y="1010486"/>
            <a:ext cx="4001957"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07529FD-2632-47CC-ADE9-9BB2D211ACC4}" type="datetimeFigureOut">
              <a:rPr lang="fr-FR" smtClean="0"/>
              <a:t>24/05/2018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8E29F0-3C5D-4639-AD60-631BF9D3AA4C}" type="slidenum">
              <a:rPr lang="fr-FR" smtClean="0"/>
              <a:t>‹N°›</a:t>
            </a:fld>
            <a:endParaRPr lang="fr-FR"/>
          </a:p>
        </p:txBody>
      </p:sp>
      <p:sp>
        <p:nvSpPr>
          <p:cNvPr id="2" name="Title 1"/>
          <p:cNvSpPr>
            <a:spLocks noGrp="1"/>
          </p:cNvSpPr>
          <p:nvPr>
            <p:ph type="title"/>
          </p:nvPr>
        </p:nvSpPr>
        <p:spPr>
          <a:xfrm>
            <a:off x="787873" y="4464421"/>
            <a:ext cx="6915500"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906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906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906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942730" y="4372168"/>
            <a:ext cx="7055220"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238250" y="732260"/>
            <a:ext cx="69342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686550" y="6172201"/>
            <a:ext cx="272415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07529FD-2632-47CC-ADE9-9BB2D211ACC4}" type="datetimeFigureOut">
              <a:rPr lang="fr-FR" smtClean="0"/>
              <a:t>24/05/2018</a:t>
            </a:fld>
            <a:endParaRPr lang="fr-FR"/>
          </a:p>
        </p:txBody>
      </p:sp>
      <p:sp>
        <p:nvSpPr>
          <p:cNvPr id="5" name="Footer Placeholder 4"/>
          <p:cNvSpPr>
            <a:spLocks noGrp="1"/>
          </p:cNvSpPr>
          <p:nvPr>
            <p:ph type="ftr" sz="quarter" idx="3"/>
          </p:nvPr>
        </p:nvSpPr>
        <p:spPr>
          <a:xfrm>
            <a:off x="495300" y="6172201"/>
            <a:ext cx="36322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4127500" y="6172201"/>
            <a:ext cx="19812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98E29F0-3C5D-4639-AD60-631BF9D3AA4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8764" y="188640"/>
            <a:ext cx="9062748" cy="1143000"/>
          </a:xfrm>
        </p:spPr>
        <p:txBody>
          <a:bodyPr/>
          <a:lstStyle/>
          <a:p>
            <a:pPr marL="0" indent="0" algn="ctr">
              <a:buNone/>
            </a:pPr>
            <a:r>
              <a:rPr lang="ar-TN" sz="6600" dirty="0" smtClean="0">
                <a:cs typeface="AF_Diwani" pitchFamily="2" charset="-78"/>
              </a:rPr>
              <a:t>النّفط النّاتج عن حوادث السّفن أو النّاقلات</a:t>
            </a:r>
            <a:endParaRPr lang="fr-FR" sz="6600" dirty="0">
              <a:cs typeface="AF_Diwani" pitchFamily="2" charset="-78"/>
            </a:endParaRPr>
          </a:p>
        </p:txBody>
      </p:sp>
      <p:sp>
        <p:nvSpPr>
          <p:cNvPr id="3" name="Espace réservé du contenu 2"/>
          <p:cNvSpPr>
            <a:spLocks noGrp="1"/>
          </p:cNvSpPr>
          <p:nvPr>
            <p:ph sz="quarter" idx="13"/>
          </p:nvPr>
        </p:nvSpPr>
        <p:spPr>
          <a:xfrm>
            <a:off x="416496" y="1700808"/>
            <a:ext cx="9073008" cy="4722159"/>
          </a:xfrm>
        </p:spPr>
        <p:txBody>
          <a:bodyPr>
            <a:normAutofit lnSpcReduction="10000"/>
          </a:bodyPr>
          <a:lstStyle/>
          <a:p>
            <a:pPr marL="45720" indent="0" algn="just" rtl="1">
              <a:buNone/>
            </a:pPr>
            <a:r>
              <a:rPr lang="ar-TN" sz="3200" b="1" dirty="0" smtClean="0">
                <a:cs typeface="Arabic Transparent" pitchFamily="2" charset="-78"/>
              </a:rPr>
              <a:t>التلوث من نشاط النقل البحري، ويرتبط التلوث هنا بالنفط</a:t>
            </a:r>
          </a:p>
          <a:p>
            <a:pPr marL="45720" indent="0" algn="just" rtl="1">
              <a:buNone/>
            </a:pPr>
            <a:r>
              <a:rPr lang="ar-TN" sz="3200" b="1" dirty="0" smtClean="0">
                <a:cs typeface="Arabic Transparent" pitchFamily="2" charset="-78"/>
              </a:rPr>
              <a:t>ومشتقاته المتميزة بالانتشار السريع الذي يصل لمسافة تبعد700 كيلومتر عن منطقة تسربه. ويكون هذا النوع من التلوث منتشر في البحار حيث يتواجد نشاط النقل البحري سوى من خلال حوادث ناقلات البترول وتحطمها او من خلال محاولات التنقيب والكشف عن البترول او لإلقاء بعض النقلات المارة لبعض </a:t>
            </a:r>
            <a:r>
              <a:rPr lang="ar-TN" sz="3200" b="1" smtClean="0">
                <a:cs typeface="Arabic Transparent" pitchFamily="2" charset="-78"/>
              </a:rPr>
              <a:t>المخلفات </a:t>
            </a:r>
            <a:r>
              <a:rPr lang="ar-TN" sz="3200" b="1" smtClean="0">
                <a:cs typeface="Arabic Transparent" pitchFamily="2" charset="-78"/>
              </a:rPr>
              <a:t>والنفايات </a:t>
            </a:r>
            <a:r>
              <a:rPr lang="ar-TN" sz="3200" b="1" dirty="0" smtClean="0">
                <a:cs typeface="Arabic Transparent" pitchFamily="2" charset="-78"/>
              </a:rPr>
              <a:t>البترولية. ولا تتلوث مياه البحر من قبل ناقلات البترول فقط وانما هناك ملوثات من مصادر اخرى مثل مخلفات الصرف الزراعة التي تصبها النهار، بقايا المبيدات الحشرية، ونفايات المصانع التي تلقى فيها.</a:t>
            </a:r>
            <a:endParaRPr lang="fr-FR" sz="3200" b="1" dirty="0">
              <a:cs typeface="Arabic Transparent" pitchFamily="2" charset="-78"/>
            </a:endParaRPr>
          </a:p>
        </p:txBody>
      </p:sp>
    </p:spTree>
    <p:extLst>
      <p:ext uri="{BB962C8B-B14F-4D97-AF65-F5344CB8AC3E}">
        <p14:creationId xmlns:p14="http://schemas.microsoft.com/office/powerpoint/2010/main" val="8624483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Ã©sultat de recherche d'images pour &quot;â«ØµÙØ± Ø§ÙÙÙØ· Ø§ÙÙØªØ³Ø±Ø¨ ÙÙ Ø§ÙÙØ§ÙÙØ§Øªâ¬â&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511" y="404664"/>
            <a:ext cx="8928993" cy="598228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777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26</TotalTime>
  <Words>101</Words>
  <Application>Microsoft Office PowerPoint</Application>
  <PresentationFormat>Format A4 (210 x 297 mm)</PresentationFormat>
  <Paragraphs>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Sillage</vt:lpstr>
      <vt:lpstr>النّفط النّاتج عن حوادث السّفن أو النّاقلات</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النّفط النّاتج عن حوادث السّفن أو النّاقلات</dc:title>
  <dc:creator>POSTE</dc:creator>
  <cp:lastModifiedBy>POSTE</cp:lastModifiedBy>
  <cp:revision>7</cp:revision>
  <dcterms:created xsi:type="dcterms:W3CDTF">2018-05-24T08:55:02Z</dcterms:created>
  <dcterms:modified xsi:type="dcterms:W3CDTF">2018-05-24T09:30:51Z</dcterms:modified>
</cp:coreProperties>
</file>