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3BC7-BB44-495F-9B75-DF3B438B3B96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B21-8BFD-4440-A2F2-D2DCD88C9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26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3BC7-BB44-495F-9B75-DF3B438B3B96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B21-8BFD-4440-A2F2-D2DCD88C9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94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3BC7-BB44-495F-9B75-DF3B438B3B96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B21-8BFD-4440-A2F2-D2DCD88C9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38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3BC7-BB44-495F-9B75-DF3B438B3B96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B21-8BFD-4440-A2F2-D2DCD88C9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06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3BC7-BB44-495F-9B75-DF3B438B3B96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B21-8BFD-4440-A2F2-D2DCD88C9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21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3BC7-BB44-495F-9B75-DF3B438B3B96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B21-8BFD-4440-A2F2-D2DCD88C9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82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3BC7-BB44-495F-9B75-DF3B438B3B96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B21-8BFD-4440-A2F2-D2DCD88C9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62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3BC7-BB44-495F-9B75-DF3B438B3B96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B21-8BFD-4440-A2F2-D2DCD88C9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38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3BC7-BB44-495F-9B75-DF3B438B3B96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B21-8BFD-4440-A2F2-D2DCD88C9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7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3BC7-BB44-495F-9B75-DF3B438B3B96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B21-8BFD-4440-A2F2-D2DCD88C9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06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3BC7-BB44-495F-9B75-DF3B438B3B96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B21-8BFD-4440-A2F2-D2DCD88C9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15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A3BC7-BB44-495F-9B75-DF3B438B3B96}" type="datetimeFigureOut">
              <a:rPr lang="fr-FR" smtClean="0"/>
              <a:t>13/04/2018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03B21-8BFD-4440-A2F2-D2DCD88C9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31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256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ar-TN" smtClean="0"/>
              <a:t> الحصان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8964488" cy="5301208"/>
          </a:xfrm>
        </p:spPr>
      </p:pic>
    </p:spTree>
    <p:extLst>
      <p:ext uri="{BB962C8B-B14F-4D97-AF65-F5344CB8AC3E}">
        <p14:creationId xmlns:p14="http://schemas.microsoft.com/office/powerpoint/2010/main" val="889879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9179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TN" dirty="0" smtClean="0"/>
              <a:t>الحيوا نات الأليف والبرية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ar-TN" sz="4000" dirty="0" smtClean="0"/>
              <a:t>النمر</a:t>
            </a:r>
            <a:endParaRPr lang="fr-FR" sz="40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ar-TN" sz="4000" dirty="0" smtClean="0"/>
              <a:t>القتو</a:t>
            </a:r>
            <a:endParaRPr lang="fr-FR" sz="4000" dirty="0"/>
          </a:p>
        </p:txBody>
      </p:sp>
      <p:pic>
        <p:nvPicPr>
          <p:cNvPr id="11" name="Espace réservé du contenu 10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634853"/>
            <a:ext cx="4041775" cy="3031331"/>
          </a:xfrm>
        </p:spPr>
      </p:pic>
      <p:pic>
        <p:nvPicPr>
          <p:cNvPr id="1026" name="Picture 2" descr="Image result for â«Ø§ÙØ­ÙÙØ§ÙØ§Øª Ø§ÙØ¨Ø±ÙØ©â¬â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4040188" cy="303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130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TN" sz="3600" dirty="0" smtClean="0"/>
              <a:t>حيوانا ت بر ية </a:t>
            </a:r>
            <a:endParaRPr lang="fr-FR" sz="3600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82054"/>
            <a:ext cx="5111750" cy="3835104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ar-TN" sz="2800" dirty="0" smtClean="0">
                <a:latin typeface="+mj-lt"/>
              </a:rPr>
              <a:t>                       النمر   الأبيض   أندروالنومر</a:t>
            </a:r>
            <a:endParaRPr lang="fr-F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6337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</Words>
  <Application>Microsoft Office PowerPoint</Application>
  <PresentationFormat>Affichage à l'écran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 الحصان</vt:lpstr>
      <vt:lpstr>Présentation PowerPoint</vt:lpstr>
      <vt:lpstr>الحيوا نات الأليف والبرية </vt:lpstr>
      <vt:lpstr>حيوانا ت بر ية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CREKEF</dc:creator>
  <cp:lastModifiedBy>CREKEF</cp:lastModifiedBy>
  <cp:revision>7</cp:revision>
  <dcterms:created xsi:type="dcterms:W3CDTF">2018-04-13T07:32:02Z</dcterms:created>
  <dcterms:modified xsi:type="dcterms:W3CDTF">2018-04-13T08:54:01Z</dcterms:modified>
</cp:coreProperties>
</file>