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12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9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1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0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64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8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14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54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9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00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CCE0D-3BA7-47D4-B1A6-7FC0128C12C2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E2C3E-14D6-4C71-B621-5A455F556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3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emagic.com/2/animals/new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rsal.com/post/17965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hyperlink" Target="https://www.almrsal.com/post/974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3200" dirty="0" err="1" smtClean="0">
                <a:solidFill>
                  <a:srgbClr val="FF0000"/>
                </a:solidFill>
              </a:rPr>
              <a:t>اا</a:t>
            </a:r>
            <a:r>
              <a:rPr lang="ar-TN" sz="3200" i="1" dirty="0" err="1" smtClean="0">
                <a:solidFill>
                  <a:srgbClr val="FF0000"/>
                </a:solidFill>
              </a:rPr>
              <a:t>لحيوانات</a:t>
            </a:r>
            <a:r>
              <a:rPr lang="ar-TN" sz="3200" i="1" dirty="0" smtClean="0">
                <a:solidFill>
                  <a:srgbClr val="FF0000"/>
                </a:solidFill>
              </a:rPr>
              <a:t> الشرسة</a:t>
            </a:r>
            <a:endParaRPr lang="fr-FR" sz="3200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4925" y="1485106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txBody>
          <a:bodyPr/>
          <a:lstStyle/>
          <a:p>
            <a:pPr algn="r"/>
            <a:r>
              <a:rPr lang="ar-TN" sz="2000" b="1" dirty="0"/>
              <a:t>الحيوانات المفترسة هي الحيوانات </a:t>
            </a:r>
            <a:r>
              <a:rPr lang="ar-TN" sz="2000" b="1" dirty="0" smtClean="0"/>
              <a:t>تطارد </a:t>
            </a:r>
            <a:r>
              <a:rPr lang="ar-TN" sz="2000" b="1" dirty="0"/>
              <a:t>وتفترس </a:t>
            </a:r>
            <a:r>
              <a:rPr lang="ar-TN" sz="2000" b="1" dirty="0">
                <a:hlinkClick r:id="rId3"/>
              </a:rPr>
              <a:t>الحيوانات</a:t>
            </a:r>
            <a:r>
              <a:rPr lang="ar-TN" sz="2000" b="1" dirty="0"/>
              <a:t> </a:t>
            </a:r>
            <a:r>
              <a:rPr lang="ar-TN" sz="2000" b="1" dirty="0" smtClean="0"/>
              <a:t>الأخرى </a:t>
            </a:r>
            <a:r>
              <a:rPr lang="ar-TN" sz="2000" b="1" dirty="0"/>
              <a:t>الاقل قوة والاقل حجما ، وهذه الحيوانات المفترسة من أكلة اللحوم اي تتغذى فقط على لحوم الحيوانات لذلك فهي في حاجة طوال </a:t>
            </a:r>
            <a:r>
              <a:rPr lang="ar-TN" sz="2000" b="1" dirty="0" smtClean="0"/>
              <a:t>الوقتا التي  القتل </a:t>
            </a:r>
            <a:r>
              <a:rPr lang="ar-TN" sz="2000" b="1" dirty="0"/>
              <a:t>من اجل البقاء وتناول لحوم الحيوانات الاخرى </a:t>
            </a:r>
            <a:r>
              <a:rPr lang="ar-TN" sz="2000" b="1" dirty="0" smtClean="0"/>
              <a:t>التي </a:t>
            </a:r>
            <a:r>
              <a:rPr lang="ar-TN" sz="2000" b="1" dirty="0"/>
              <a:t>تصطادها ، بعض انواع الحيوانات المفترسة مثل الدب والذئاب والضباع تأكل جثث الحيوانات </a:t>
            </a:r>
            <a:r>
              <a:rPr lang="ar-TN" sz="2000" b="1" dirty="0" smtClean="0"/>
              <a:t>التي </a:t>
            </a:r>
            <a:r>
              <a:rPr lang="ar-TN" sz="2000" b="1" dirty="0"/>
              <a:t>لم تصطادها </a:t>
            </a:r>
            <a:r>
              <a:rPr lang="ar-TN" sz="2000" b="1" dirty="0" smtClean="0"/>
              <a:t>بأنفسها </a:t>
            </a:r>
            <a:r>
              <a:rPr lang="ar-TN" sz="2000" b="1" dirty="0"/>
              <a:t>وتسمى تلك اللحوم بجيف الحيوانات</a:t>
            </a:r>
            <a:r>
              <a:rPr lang="ar-TN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56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>
                <a:solidFill>
                  <a:schemeClr val="accent3">
                    <a:lumMod val="75000"/>
                  </a:schemeClr>
                </a:solidFill>
              </a:rPr>
              <a:t>الحيوانات البرية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608512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TN" b="1" dirty="0">
                <a:hlinkClick r:id="rId3" tooltip="النمر الابيض"/>
              </a:rPr>
              <a:t>لنمر الابيض</a:t>
            </a:r>
            <a:r>
              <a:rPr lang="ar-TN" dirty="0"/>
              <a:t> والمعروف أيضا باسم الأبيض نمر البنغال ، ببر ابيض هو نوع فرعي من النمر ، وجد في جميع أنحاء شبه القارة الهندية ، هذا الحيوان نادر بشكل لا يصدق كما ان لونه يعتمد على الجينات المتنحية التي يتم تمريرها من والديهم ،على مدى العامين الماضيين </a:t>
            </a:r>
            <a:r>
              <a:rPr lang="ar-TN" b="1" dirty="0">
                <a:hlinkClick r:id="rId4" tooltip="النمر العربي"/>
              </a:rPr>
              <a:t>النمر</a:t>
            </a:r>
            <a:r>
              <a:rPr lang="ar-TN" dirty="0"/>
              <a:t> الأبيض أصبح أكثر ندرة في البرية بسبب الصيد أو الالتقاط لتجارة الحيوانات الأليفة الغريبة</a:t>
            </a:r>
            <a:endParaRPr lang="fr-FR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4283968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526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8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االحيوانات الشرسة</vt:lpstr>
      <vt:lpstr>الحيوانات البرية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CREKEF</dc:creator>
  <cp:lastModifiedBy>CREKEF</cp:lastModifiedBy>
  <cp:revision>6</cp:revision>
  <dcterms:created xsi:type="dcterms:W3CDTF">2018-04-13T09:49:36Z</dcterms:created>
  <dcterms:modified xsi:type="dcterms:W3CDTF">2018-04-13T10:47:39Z</dcterms:modified>
</cp:coreProperties>
</file>