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8" r:id="rId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297" autoAdjust="0"/>
    <p:restoredTop sz="94660" autoAdjust="0"/>
  </p:normalViewPr>
  <p:slideViewPr>
    <p:cSldViewPr>
      <p:cViewPr varScale="1">
        <p:scale>
          <a:sx n="74" d="100"/>
          <a:sy n="74" d="100"/>
        </p:scale>
        <p:origin x="-528"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Connecteur droit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r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fr-FR" smtClean="0"/>
              <a:t>Modifiez le style du titre</a:t>
            </a:r>
            <a:endParaRPr kumimoji="0" lang="en-US"/>
          </a:p>
        </p:txBody>
      </p:sp>
      <p:sp>
        <p:nvSpPr>
          <p:cNvPr id="25" name="Sous-titr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fr-FR" smtClean="0"/>
              <a:t>Modifiez le style des sous-titres du masque</a:t>
            </a:r>
            <a:endParaRPr kumimoji="0" lang="en-US"/>
          </a:p>
        </p:txBody>
      </p:sp>
      <p:sp>
        <p:nvSpPr>
          <p:cNvPr id="31" name="Espace réservé de la date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A6B9A11B-6FC7-46AD-94FB-3AC6E2517652}" type="datetimeFigureOut">
              <a:rPr lang="fr-FR" smtClean="0"/>
              <a:t>13/04/2018</a:t>
            </a:fld>
            <a:endParaRPr lang="fr-FR"/>
          </a:p>
        </p:txBody>
      </p:sp>
      <p:sp>
        <p:nvSpPr>
          <p:cNvPr id="18" name="Espace réservé du pied de page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fr-FR"/>
          </a:p>
        </p:txBody>
      </p:sp>
      <p:sp>
        <p:nvSpPr>
          <p:cNvPr id="29" name="Espace réservé du numéro de diapositive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8FF5C5DC-10A5-499B-9ABC-CC00255D47CA}"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6B9A11B-6FC7-46AD-94FB-3AC6E2517652}" type="datetimeFigureOut">
              <a:rPr lang="fr-FR" smtClean="0"/>
              <a:t>13/04/2018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FF5C5DC-10A5-499B-9ABC-CC00255D47CA}" type="slidenum">
              <a:rPr lang="fr-FR" smtClean="0"/>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274955"/>
            <a:ext cx="1524000" cy="5851525"/>
          </a:xfrm>
        </p:spPr>
        <p:txBody>
          <a:bodyPr vert="eaVert" anchor="t"/>
          <a:lstStyle>
            <a:extLs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42"/>
            <a:ext cx="6019800" cy="5851525"/>
          </a:xfrm>
        </p:spPr>
        <p:txBody>
          <a:bodyPr vert="eaVert"/>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4242816" y="6557946"/>
            <a:ext cx="2002464" cy="226902"/>
          </a:xfrm>
        </p:spPr>
        <p:txBody>
          <a:bodyPr/>
          <a:lstStyle>
            <a:extLst/>
          </a:lstStyle>
          <a:p>
            <a:fld id="{A6B9A11B-6FC7-46AD-94FB-3AC6E2517652}" type="datetimeFigureOut">
              <a:rPr lang="fr-FR" smtClean="0"/>
              <a:t>13/04/2018</a:t>
            </a:fld>
            <a:endParaRPr lang="fr-FR"/>
          </a:p>
        </p:txBody>
      </p:sp>
      <p:sp>
        <p:nvSpPr>
          <p:cNvPr id="5" name="Espace réservé du pied de page 4"/>
          <p:cNvSpPr>
            <a:spLocks noGrp="1"/>
          </p:cNvSpPr>
          <p:nvPr>
            <p:ph type="ftr" sz="quarter" idx="11"/>
          </p:nvPr>
        </p:nvSpPr>
        <p:spPr>
          <a:xfrm>
            <a:off x="457200" y="6556248"/>
            <a:ext cx="3657600" cy="228600"/>
          </a:xfrm>
        </p:spPr>
        <p:txBody>
          <a:bodyPr/>
          <a:lstStyle>
            <a:extLst/>
          </a:lstStyle>
          <a:p>
            <a:endParaRPr lang="fr-FR"/>
          </a:p>
        </p:txBody>
      </p:sp>
      <p:sp>
        <p:nvSpPr>
          <p:cNvPr id="6" name="Espace réservé du numéro de diapositive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8FF5C5DC-10A5-499B-9ABC-CC00255D47CA}" type="slidenum">
              <a:rPr lang="fr-FR" smtClean="0"/>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extLst/>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extLst/>
          </a:lstStyle>
          <a:p>
            <a:fld id="{A6B9A11B-6FC7-46AD-94FB-3AC6E2517652}" type="datetimeFigureOut">
              <a:rPr lang="fr-FR" smtClean="0"/>
              <a:t>13/04/2018</a:t>
            </a:fld>
            <a:endParaRPr lang="fr-FR"/>
          </a:p>
        </p:txBody>
      </p:sp>
      <p:sp>
        <p:nvSpPr>
          <p:cNvPr id="5" name="Espace réservé du pied de page 4"/>
          <p:cNvSpPr>
            <a:spLocks noGrp="1"/>
          </p:cNvSpPr>
          <p:nvPr>
            <p:ph type="ftr" sz="quarter" idx="11"/>
          </p:nvPr>
        </p:nvSpPr>
        <p:spPr/>
        <p:txBody>
          <a:bodyPr/>
          <a:lstStyle>
            <a:extLst/>
          </a:lstStyle>
          <a:p>
            <a:endParaRPr lang="fr-FR"/>
          </a:p>
        </p:txBody>
      </p:sp>
      <p:sp>
        <p:nvSpPr>
          <p:cNvPr id="6" name="Espace réservé du numéro de diapositive 5"/>
          <p:cNvSpPr>
            <a:spLocks noGrp="1"/>
          </p:cNvSpPr>
          <p:nvPr>
            <p:ph type="sldNum" sz="quarter" idx="12"/>
          </p:nvPr>
        </p:nvSpPr>
        <p:spPr/>
        <p:txBody>
          <a:bodyPr/>
          <a:lstStyle>
            <a:extLst/>
          </a:lstStyle>
          <a:p>
            <a:fld id="{8FF5C5DC-10A5-499B-9ABC-CC00255D47CA}" type="slidenum">
              <a:rPr lang="fr-FR" smtClean="0"/>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1">
        <a:schemeClr val="bg1"/>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A6B9A11B-6FC7-46AD-94FB-3AC6E2517652}" type="datetimeFigureOut">
              <a:rPr lang="fr-FR" smtClean="0"/>
              <a:t>13/04/2018</a:t>
            </a:fld>
            <a:endParaRPr lang="fr-FR"/>
          </a:p>
        </p:txBody>
      </p:sp>
      <p:sp>
        <p:nvSpPr>
          <p:cNvPr id="5" name="Espace réservé du pied de page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fr-FR"/>
          </a:p>
        </p:txBody>
      </p:sp>
      <p:sp>
        <p:nvSpPr>
          <p:cNvPr id="6" name="Espace réservé du numéro de diapositive 5"/>
          <p:cNvSpPr>
            <a:spLocks noGrp="1"/>
          </p:cNvSpPr>
          <p:nvPr>
            <p:ph type="sldNum" sz="quarter" idx="12"/>
          </p:nvPr>
        </p:nvSpPr>
        <p:spPr>
          <a:xfrm>
            <a:off x="6733952" y="6555112"/>
            <a:ext cx="588336" cy="228600"/>
          </a:xfrm>
        </p:spPr>
        <p:txBody>
          <a:bodyPr/>
          <a:lstStyle>
            <a:extLst/>
          </a:lstStyle>
          <a:p>
            <a:fld id="{8FF5C5DC-10A5-499B-9ABC-CC00255D47CA}" type="slidenum">
              <a:rPr lang="fr-FR" smtClean="0"/>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6B9A11B-6FC7-46AD-94FB-3AC6E2517652}" type="datetimeFigureOut">
              <a:rPr lang="fr-FR" smtClean="0"/>
              <a:t>13/04/2018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FF5C5DC-10A5-499B-9ABC-CC00255D47CA}" type="slidenum">
              <a:rPr lang="fr-FR" smtClean="0"/>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nchor="b"/>
          <a:lstStyle>
            <a:lvl1pPr>
              <a:defRPr/>
            </a:lvl1pPr>
            <a:extLst/>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extLst/>
          </a:lstStyle>
          <a:p>
            <a:fld id="{A6B9A11B-6FC7-46AD-94FB-3AC6E2517652}" type="datetimeFigureOut">
              <a:rPr lang="fr-FR" smtClean="0"/>
              <a:t>13/04/2018</a:t>
            </a:fld>
            <a:endParaRPr lang="fr-FR"/>
          </a:p>
        </p:txBody>
      </p:sp>
      <p:sp>
        <p:nvSpPr>
          <p:cNvPr id="8" name="Espace réservé du pied de page 7"/>
          <p:cNvSpPr>
            <a:spLocks noGrp="1"/>
          </p:cNvSpPr>
          <p:nvPr>
            <p:ph type="ftr" sz="quarter" idx="11"/>
          </p:nvPr>
        </p:nvSpPr>
        <p:spPr/>
        <p:txBody>
          <a:bodyPr/>
          <a:lstStyle>
            <a:extLst/>
          </a:lstStyle>
          <a:p>
            <a:endParaRPr lang="fr-FR"/>
          </a:p>
        </p:txBody>
      </p:sp>
      <p:sp>
        <p:nvSpPr>
          <p:cNvPr id="9" name="Espace réservé du numéro de diapositive 8"/>
          <p:cNvSpPr>
            <a:spLocks noGrp="1"/>
          </p:cNvSpPr>
          <p:nvPr>
            <p:ph type="sldNum" sz="quarter" idx="12"/>
          </p:nvPr>
        </p:nvSpPr>
        <p:spPr/>
        <p:txBody>
          <a:bodyPr/>
          <a:lstStyle>
            <a:extLst/>
          </a:lstStyle>
          <a:p>
            <a:fld id="{8FF5C5DC-10A5-499B-9ABC-CC00255D47CA}" type="slidenum">
              <a:rPr lang="fr-FR" smtClean="0"/>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320040"/>
            <a:ext cx="7242048" cy="1143000"/>
          </a:xfrm>
        </p:spPr>
        <p:txBody>
          <a:bodyPr/>
          <a:lstStyle>
            <a:extLst/>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extLst/>
          </a:lstStyle>
          <a:p>
            <a:fld id="{A6B9A11B-6FC7-46AD-94FB-3AC6E2517652}" type="datetimeFigureOut">
              <a:rPr lang="fr-FR" smtClean="0"/>
              <a:t>13/04/2018</a:t>
            </a:fld>
            <a:endParaRPr lang="fr-FR"/>
          </a:p>
        </p:txBody>
      </p:sp>
      <p:sp>
        <p:nvSpPr>
          <p:cNvPr id="4" name="Espace réservé du pied de page 3"/>
          <p:cNvSpPr>
            <a:spLocks noGrp="1"/>
          </p:cNvSpPr>
          <p:nvPr>
            <p:ph type="ftr" sz="quarter" idx="11"/>
          </p:nvPr>
        </p:nvSpPr>
        <p:spPr/>
        <p:txBody>
          <a:bodyPr/>
          <a:lstStyle>
            <a:extLst/>
          </a:lstStyle>
          <a:p>
            <a:endParaRPr lang="fr-FR"/>
          </a:p>
        </p:txBody>
      </p:sp>
      <p:sp>
        <p:nvSpPr>
          <p:cNvPr id="5" name="Espace réservé du numéro de diapositive 4"/>
          <p:cNvSpPr>
            <a:spLocks noGrp="1"/>
          </p:cNvSpPr>
          <p:nvPr>
            <p:ph type="sldNum" sz="quarter" idx="12"/>
          </p:nvPr>
        </p:nvSpPr>
        <p:spPr/>
        <p:txBody>
          <a:bodyPr/>
          <a:lstStyle>
            <a:extLst/>
          </a:lstStyle>
          <a:p>
            <a:fld id="{8FF5C5DC-10A5-499B-9ABC-CC00255D47CA}" type="slidenum">
              <a:rPr lang="fr-FR" smtClean="0"/>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solidFill>
                  <a:schemeClr val="tx2"/>
                </a:solidFill>
              </a:defRPr>
            </a:lvl1pPr>
            <a:extLst/>
          </a:lstStyle>
          <a:p>
            <a:fld id="{A6B9A11B-6FC7-46AD-94FB-3AC6E2517652}" type="datetimeFigureOut">
              <a:rPr lang="fr-FR" smtClean="0"/>
              <a:t>13/04/2018</a:t>
            </a:fld>
            <a:endParaRPr lang="fr-FR"/>
          </a:p>
        </p:txBody>
      </p:sp>
      <p:sp>
        <p:nvSpPr>
          <p:cNvPr id="3" name="Espace réservé du pied de page 2"/>
          <p:cNvSpPr>
            <a:spLocks noGrp="1"/>
          </p:cNvSpPr>
          <p:nvPr>
            <p:ph type="ftr" sz="quarter" idx="11"/>
          </p:nvPr>
        </p:nvSpPr>
        <p:spPr/>
        <p:txBody>
          <a:bodyPr/>
          <a:lstStyle>
            <a:lvl1pPr>
              <a:defRPr>
                <a:solidFill>
                  <a:schemeClr val="tx2"/>
                </a:solidFill>
              </a:defRPr>
            </a:lvl1pPr>
            <a:extLst/>
          </a:lstStyle>
          <a:p>
            <a:endParaRPr lang="fr-FR"/>
          </a:p>
        </p:txBody>
      </p:sp>
      <p:sp>
        <p:nvSpPr>
          <p:cNvPr id="4" name="Espace réservé du numéro de diapositive 3"/>
          <p:cNvSpPr>
            <a:spLocks noGrp="1"/>
          </p:cNvSpPr>
          <p:nvPr>
            <p:ph type="sldNum" sz="quarter" idx="12"/>
          </p:nvPr>
        </p:nvSpPr>
        <p:spPr/>
        <p:txBody>
          <a:bodyPr/>
          <a:lstStyle>
            <a:extLst/>
          </a:lstStyle>
          <a:p>
            <a:fld id="{8FF5C5DC-10A5-499B-9ABC-CC00255D47CA}" type="slidenum">
              <a:rPr lang="fr-FR" smtClean="0"/>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extLst/>
          </a:lstStyle>
          <a:p>
            <a:fld id="{A6B9A11B-6FC7-46AD-94FB-3AC6E2517652}" type="datetimeFigureOut">
              <a:rPr lang="fr-FR" smtClean="0"/>
              <a:t>13/04/2018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FF5C5DC-10A5-499B-9ABC-CC00255D47CA}" type="slidenum">
              <a:rPr lang="fr-FR" smtClean="0"/>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r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fr-FR" smtClean="0"/>
              <a:t>Modifiez le style du titre</a:t>
            </a:r>
            <a:endParaRPr kumimoji="0" lang="en-US" dirty="0"/>
          </a:p>
        </p:txBody>
      </p:sp>
      <p:sp>
        <p:nvSpPr>
          <p:cNvPr id="4" name="Espace réservé du texte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fr-FR" smtClean="0"/>
              <a:t>Modifiez les styles du texte du masque</a:t>
            </a:r>
          </a:p>
        </p:txBody>
      </p:sp>
      <p:sp>
        <p:nvSpPr>
          <p:cNvPr id="5" name="Espace réservé de la date 4"/>
          <p:cNvSpPr>
            <a:spLocks noGrp="1"/>
          </p:cNvSpPr>
          <p:nvPr>
            <p:ph type="dt" sz="half" idx="10"/>
          </p:nvPr>
        </p:nvSpPr>
        <p:spPr/>
        <p:txBody>
          <a:bodyPr/>
          <a:lstStyle>
            <a:extLst/>
          </a:lstStyle>
          <a:p>
            <a:fld id="{A6B9A11B-6FC7-46AD-94FB-3AC6E2517652}" type="datetimeFigureOut">
              <a:rPr lang="fr-FR" smtClean="0"/>
              <a:t>13/04/2018</a:t>
            </a:fld>
            <a:endParaRPr lang="fr-FR"/>
          </a:p>
        </p:txBody>
      </p:sp>
      <p:sp>
        <p:nvSpPr>
          <p:cNvPr id="6" name="Espace réservé du pied de page 5"/>
          <p:cNvSpPr>
            <a:spLocks noGrp="1"/>
          </p:cNvSpPr>
          <p:nvPr>
            <p:ph type="ftr" sz="quarter" idx="11"/>
          </p:nvPr>
        </p:nvSpPr>
        <p:spPr/>
        <p:txBody>
          <a:bodyPr/>
          <a:lstStyle>
            <a:extLst/>
          </a:lstStyle>
          <a:p>
            <a:endParaRPr lang="fr-FR"/>
          </a:p>
        </p:txBody>
      </p:sp>
      <p:sp>
        <p:nvSpPr>
          <p:cNvPr id="7" name="Espace réservé du numéro de diapositive 6"/>
          <p:cNvSpPr>
            <a:spLocks noGrp="1"/>
          </p:cNvSpPr>
          <p:nvPr>
            <p:ph type="sldNum" sz="quarter" idx="12"/>
          </p:nvPr>
        </p:nvSpPr>
        <p:spPr/>
        <p:txBody>
          <a:bodyPr/>
          <a:lstStyle>
            <a:extLst/>
          </a:lstStyle>
          <a:p>
            <a:fld id="{8FF5C5DC-10A5-499B-9ABC-CC00255D47CA}" type="slidenum">
              <a:rPr lang="fr-FR" smtClean="0"/>
              <a:t>‹N°›</a:t>
            </a:fld>
            <a:endParaRPr lang="fr-FR"/>
          </a:p>
        </p:txBody>
      </p:sp>
      <p:sp>
        <p:nvSpPr>
          <p:cNvPr id="10" name="Espace réservé pour une image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fr-FR" smtClean="0"/>
              <a:t>Cliquez sur l'icône pour ajouter une image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Espace réservé du titre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fr-FR" smtClean="0"/>
              <a:t>Modifiez le style du titre</a:t>
            </a:r>
            <a:endParaRPr kumimoji="0" lang="en-US"/>
          </a:p>
        </p:txBody>
      </p:sp>
      <p:sp>
        <p:nvSpPr>
          <p:cNvPr id="31" name="Espace réservé du texte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7" name="Espace réservé de la date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A6B9A11B-6FC7-46AD-94FB-3AC6E2517652}" type="datetimeFigureOut">
              <a:rPr lang="fr-FR" smtClean="0"/>
              <a:t>13/04/2018</a:t>
            </a:fld>
            <a:endParaRPr lang="fr-FR"/>
          </a:p>
        </p:txBody>
      </p:sp>
      <p:sp>
        <p:nvSpPr>
          <p:cNvPr id="4" name="Espace réservé du pied de page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fr-FR"/>
          </a:p>
        </p:txBody>
      </p:sp>
      <p:sp>
        <p:nvSpPr>
          <p:cNvPr id="16" name="Espace réservé du numéro de diapositive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8FF5C5DC-10A5-499B-9ABC-CC00255D47CA}" type="slidenum">
              <a:rPr lang="fr-FR" smtClean="0"/>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style>
          <a:lnRef idx="0">
            <a:schemeClr val="accent5"/>
          </a:lnRef>
          <a:fillRef idx="3">
            <a:schemeClr val="accent5"/>
          </a:fillRef>
          <a:effectRef idx="3">
            <a:schemeClr val="accent5"/>
          </a:effectRef>
          <a:fontRef idx="minor">
            <a:schemeClr val="lt1"/>
          </a:fontRef>
        </p:style>
        <p:txBody>
          <a:bodyPr>
            <a:normAutofit fontScale="90000"/>
          </a:bodyPr>
          <a:lstStyle/>
          <a:p>
            <a:pPr algn="ctr"/>
            <a:r>
              <a:rPr lang="ar-TN" sz="8900" b="0" dirty="0" smtClean="0"/>
              <a:t>ا</a:t>
            </a:r>
            <a:r>
              <a:rPr lang="ar-TN" sz="8800" b="0" dirty="0" smtClean="0"/>
              <a:t>لحيوانات</a:t>
            </a:r>
            <a:endParaRPr lang="fr-FR" sz="8800" b="0" dirty="0"/>
          </a:p>
        </p:txBody>
      </p:sp>
      <p:sp>
        <p:nvSpPr>
          <p:cNvPr id="3" name="Espace réservé du contenu 2"/>
          <p:cNvSpPr>
            <a:spLocks noGrp="1"/>
          </p:cNvSpPr>
          <p:nvPr>
            <p:ph sz="half" idx="1"/>
          </p:nvPr>
        </p:nvSpPr>
        <p:spPr/>
        <p:style>
          <a:lnRef idx="1">
            <a:schemeClr val="accent5"/>
          </a:lnRef>
          <a:fillRef idx="2">
            <a:schemeClr val="accent5"/>
          </a:fillRef>
          <a:effectRef idx="1">
            <a:schemeClr val="accent5"/>
          </a:effectRef>
          <a:fontRef idx="minor">
            <a:schemeClr val="dk1"/>
          </a:fontRef>
        </p:style>
        <p:txBody>
          <a:bodyPr>
            <a:normAutofit fontScale="47500" lnSpcReduction="20000"/>
          </a:bodyPr>
          <a:lstStyle/>
          <a:p>
            <a:pPr marL="0" indent="0" algn="ctr">
              <a:buNone/>
            </a:pPr>
            <a:r>
              <a:rPr lang="ar-TN" sz="6700" dirty="0" smtClean="0">
                <a:solidFill>
                  <a:schemeClr val="tx2"/>
                </a:solidFill>
              </a:rPr>
              <a:t>  الوحشية</a:t>
            </a:r>
          </a:p>
          <a:p>
            <a:pPr marL="0" indent="0" algn="ctr">
              <a:buNone/>
            </a:pPr>
            <a:r>
              <a:rPr lang="ar-TN" sz="3300" dirty="0" smtClean="0"/>
              <a:t>ا </a:t>
            </a:r>
            <a:r>
              <a:rPr lang="ar-TN" sz="3400" dirty="0" smtClean="0"/>
              <a:t>لحيوانات </a:t>
            </a:r>
            <a:r>
              <a:rPr lang="ar-TN" sz="3400" dirty="0"/>
              <a:t>البريّة هي مجموعة الحيوانات التي تعيش في البر وحيدة، وتعتمد على نفسها في الحصول على الغذاء والمأوى، حيث إنّها لا تعيش برعاية الإنسان، وهي تعتبر جزءاً مهماً من الثروة الحيوانيّة، إلا أنها معرضة للخطر أكثر من الحيوانات الأخرى، لأنّها معرضة للصيد والافتراس أكثر من تلك التي تعيش برعاية الإنسان، فأنواع كثيرة منها معرضة للانقراض. والحيوانات البرية في العادة تعيش في أماكن بعيدة عن أماكن عيش الإنسان، كأن تعيش في الغابات، والمناطق الصحراويّة، والمناطق الخالية من السكان تقريباً، وهي تكون في أمان أكثر عندما تعيش بعيداً عن الإنسان، ذلك لأنّ الإنسان بالنسبة لها أحد أكبر المخاطر، وهناك أنواع عديدة من الحيوانات </a:t>
            </a:r>
            <a:r>
              <a:rPr lang="ar-TN" sz="3400" dirty="0" smtClean="0"/>
              <a:t>البرية</a:t>
            </a:r>
            <a:endParaRPr lang="fr-FR" sz="3400" dirty="0">
              <a:solidFill>
                <a:schemeClr val="tx2"/>
              </a:solidFill>
            </a:endParaRPr>
          </a:p>
        </p:txBody>
      </p:sp>
      <p:sp>
        <p:nvSpPr>
          <p:cNvPr id="4" name="Espace réservé du contenu 3"/>
          <p:cNvSpPr>
            <a:spLocks noGrp="1"/>
          </p:cNvSpPr>
          <p:nvPr>
            <p:ph sz="half" idx="2"/>
          </p:nvPr>
        </p:nvSpPr>
        <p:spPr/>
        <p:style>
          <a:lnRef idx="1">
            <a:schemeClr val="accent5"/>
          </a:lnRef>
          <a:fillRef idx="2">
            <a:schemeClr val="accent5"/>
          </a:fillRef>
          <a:effectRef idx="1">
            <a:schemeClr val="accent5"/>
          </a:effectRef>
          <a:fontRef idx="minor">
            <a:schemeClr val="dk1"/>
          </a:fontRef>
        </p:style>
        <p:txBody>
          <a:bodyPr>
            <a:normAutofit fontScale="47500" lnSpcReduction="20000"/>
          </a:bodyPr>
          <a:lstStyle/>
          <a:p>
            <a:pPr marL="0" indent="0" algn="ctr">
              <a:buNone/>
            </a:pPr>
            <a:r>
              <a:rPr lang="ar-TN" sz="6700" dirty="0" smtClean="0">
                <a:solidFill>
                  <a:schemeClr val="tx2"/>
                </a:solidFill>
              </a:rPr>
              <a:t>الاليفة</a:t>
            </a:r>
          </a:p>
          <a:p>
            <a:pPr marL="0" indent="0" algn="r">
              <a:buNone/>
            </a:pPr>
            <a:r>
              <a:rPr lang="ar-TN" sz="4200" dirty="0"/>
              <a:t>الحيوانات الأليفة هي الحيوانات المستأنسة مع الإنسان، أي التي تعيش مع الإنسان بشكل لطيف، وهذه الحيوانات تقوم بتوفير العديد من الخدمات إلى الإنسان، مثل خدمات النقل والحراثة وغيرها، كما يجب على الإنسان تقديم المأوى والغذاء والشراب لها، ويوفر لها بيئة معيشية نظيفة حتى يحميها من الأمراض، وهناك عددٌ كبير من الحيوانات الأليفة.</a:t>
            </a:r>
            <a:br>
              <a:rPr lang="ar-TN" sz="4200" dirty="0"/>
            </a:br>
            <a:endParaRPr lang="fr-FR" sz="4200" dirty="0"/>
          </a:p>
        </p:txBody>
      </p:sp>
    </p:spTree>
    <p:extLst>
      <p:ext uri="{BB962C8B-B14F-4D97-AF65-F5344CB8AC3E}">
        <p14:creationId xmlns:p14="http://schemas.microsoft.com/office/powerpoint/2010/main" val="65438525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54</TotalTime>
  <Words>179</Words>
  <Application>Microsoft Office PowerPoint</Application>
  <PresentationFormat>Affichage à l'écran (4:3)</PresentationFormat>
  <Paragraphs>5</Paragraphs>
  <Slides>1</Slides>
  <Notes>0</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Opulent</vt:lpstr>
      <vt:lpstr>الحيوانات</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CREKEF</dc:creator>
  <cp:lastModifiedBy>CREKEF</cp:lastModifiedBy>
  <cp:revision>7</cp:revision>
  <dcterms:created xsi:type="dcterms:W3CDTF">2018-04-13T09:28:34Z</dcterms:created>
  <dcterms:modified xsi:type="dcterms:W3CDTF">2018-04-13T10:45:49Z</dcterms:modified>
</cp:coreProperties>
</file>